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59" r:id="rId3"/>
    <p:sldId id="257" r:id="rId4"/>
    <p:sldId id="305" r:id="rId5"/>
    <p:sldId id="343" r:id="rId6"/>
    <p:sldId id="306" r:id="rId7"/>
    <p:sldId id="346" r:id="rId8"/>
    <p:sldId id="345" r:id="rId9"/>
    <p:sldId id="360" r:id="rId10"/>
    <p:sldId id="348" r:id="rId11"/>
    <p:sldId id="347" r:id="rId12"/>
    <p:sldId id="261" r:id="rId13"/>
    <p:sldId id="349" r:id="rId14"/>
    <p:sldId id="359" r:id="rId15"/>
    <p:sldId id="355" r:id="rId16"/>
    <p:sldId id="356" r:id="rId17"/>
    <p:sldId id="352" r:id="rId18"/>
    <p:sldId id="351" r:id="rId19"/>
    <p:sldId id="353" r:id="rId20"/>
    <p:sldId id="357" r:id="rId21"/>
    <p:sldId id="358" r:id="rId22"/>
    <p:sldId id="283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nknut Antiqua Black" pitchFamily="2" charset="0"/>
      <p:bold r:id="rId29"/>
    </p:embeddedFont>
    <p:embeddedFont>
      <p:font typeface="JasmineUPC" panose="02020603050405020304" pitchFamily="18" charset="-34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Medium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83107C-A670-4A6D-AEEA-C21392A2A586}">
  <a:tblStyle styleId="{B683107C-A670-4A6D-AEEA-C21392A2A5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สไตล์ธีม 1 - เน้น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สไตล์ธีม 1 - เน้น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สไตล์ธีม 1 - เน้น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สไตล์ธีม 1 - เน้น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ไม่มีสไตล์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สไตล์สีอ่อน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สไตล์สีอ่อน 3 - เน้น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สไตล์สีอ่อน 3 - เน้น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7"/>
    <p:restoredTop sz="91408"/>
  </p:normalViewPr>
  <p:slideViewPr>
    <p:cSldViewPr snapToGrid="0">
      <p:cViewPr varScale="1">
        <p:scale>
          <a:sx n="150" d="100"/>
          <a:sy n="150" d="100"/>
        </p:scale>
        <p:origin x="768" y="-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15a7afae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15a7afae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587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92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640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113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55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877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838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90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53482479b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153482479b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695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63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15a7afae04_2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115a7afae04_2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5a7afae04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5a7afae04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15a7afae04_2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15a7afae04_2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67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53482479b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53482479b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83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53482479b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53482479b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681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63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747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3482479b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3482479b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21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35525"/>
            <a:ext cx="50694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621050"/>
            <a:ext cx="4811100" cy="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910150" y="-1409550"/>
            <a:ext cx="3941625" cy="3923550"/>
            <a:chOff x="6910150" y="-1257150"/>
            <a:chExt cx="3941625" cy="3923550"/>
          </a:xfrm>
        </p:grpSpPr>
        <p:sp>
          <p:nvSpPr>
            <p:cNvPr id="12" name="Google Shape;12;p2"/>
            <p:cNvSpPr/>
            <p:nvPr/>
          </p:nvSpPr>
          <p:spPr>
            <a:xfrm>
              <a:off x="6910150" y="-1257150"/>
              <a:ext cx="3941625" cy="3923550"/>
            </a:xfrm>
            <a:custGeom>
              <a:avLst/>
              <a:gdLst/>
              <a:ahLst/>
              <a:cxnLst/>
              <a:rect l="l" t="t" r="r" b="b"/>
              <a:pathLst>
                <a:path w="157665" h="156942" extrusionOk="0">
                  <a:moveTo>
                    <a:pt x="26782" y="1"/>
                  </a:moveTo>
                  <a:cubicBezTo>
                    <a:pt x="22978" y="3805"/>
                    <a:pt x="22692" y="10120"/>
                    <a:pt x="22407" y="16207"/>
                  </a:cubicBezTo>
                  <a:cubicBezTo>
                    <a:pt x="22179" y="20943"/>
                    <a:pt x="21970" y="25413"/>
                    <a:pt x="20258" y="28760"/>
                  </a:cubicBezTo>
                  <a:cubicBezTo>
                    <a:pt x="18451" y="32298"/>
                    <a:pt x="14704" y="35341"/>
                    <a:pt x="11052" y="38271"/>
                  </a:cubicBezTo>
                  <a:cubicBezTo>
                    <a:pt x="6430" y="42037"/>
                    <a:pt x="1598" y="45898"/>
                    <a:pt x="819" y="50939"/>
                  </a:cubicBezTo>
                  <a:cubicBezTo>
                    <a:pt x="1" y="56055"/>
                    <a:pt x="3405" y="61267"/>
                    <a:pt x="6677" y="66288"/>
                  </a:cubicBezTo>
                  <a:cubicBezTo>
                    <a:pt x="9226" y="70150"/>
                    <a:pt x="11851" y="74182"/>
                    <a:pt x="12459" y="78043"/>
                  </a:cubicBezTo>
                  <a:cubicBezTo>
                    <a:pt x="13087" y="81847"/>
                    <a:pt x="11813" y="86450"/>
                    <a:pt x="10614" y="90863"/>
                  </a:cubicBezTo>
                  <a:cubicBezTo>
                    <a:pt x="9016" y="96722"/>
                    <a:pt x="7381" y="102751"/>
                    <a:pt x="9758" y="107430"/>
                  </a:cubicBezTo>
                  <a:cubicBezTo>
                    <a:pt x="12041" y="111881"/>
                    <a:pt x="17747" y="114050"/>
                    <a:pt x="23263" y="116161"/>
                  </a:cubicBezTo>
                  <a:cubicBezTo>
                    <a:pt x="27676" y="117854"/>
                    <a:pt x="32241" y="119585"/>
                    <a:pt x="35151" y="122495"/>
                  </a:cubicBezTo>
                  <a:cubicBezTo>
                    <a:pt x="38042" y="125386"/>
                    <a:pt x="39773" y="129951"/>
                    <a:pt x="41466" y="134383"/>
                  </a:cubicBezTo>
                  <a:cubicBezTo>
                    <a:pt x="43558" y="139899"/>
                    <a:pt x="45746" y="145605"/>
                    <a:pt x="50197" y="147849"/>
                  </a:cubicBezTo>
                  <a:cubicBezTo>
                    <a:pt x="51891" y="148724"/>
                    <a:pt x="53765" y="149063"/>
                    <a:pt x="55744" y="149063"/>
                  </a:cubicBezTo>
                  <a:cubicBezTo>
                    <a:pt x="59229" y="149063"/>
                    <a:pt x="63039" y="148013"/>
                    <a:pt x="66764" y="146994"/>
                  </a:cubicBezTo>
                  <a:cubicBezTo>
                    <a:pt x="70401" y="145994"/>
                    <a:pt x="74141" y="144995"/>
                    <a:pt x="77469" y="144995"/>
                  </a:cubicBezTo>
                  <a:cubicBezTo>
                    <a:pt x="78195" y="144995"/>
                    <a:pt x="78902" y="145043"/>
                    <a:pt x="79584" y="145149"/>
                  </a:cubicBezTo>
                  <a:cubicBezTo>
                    <a:pt x="83464" y="145757"/>
                    <a:pt x="87477" y="148382"/>
                    <a:pt x="91358" y="150931"/>
                  </a:cubicBezTo>
                  <a:cubicBezTo>
                    <a:pt x="95866" y="153898"/>
                    <a:pt x="100526" y="156941"/>
                    <a:pt x="105148" y="156941"/>
                  </a:cubicBezTo>
                  <a:cubicBezTo>
                    <a:pt x="105642" y="156941"/>
                    <a:pt x="106175" y="156884"/>
                    <a:pt x="106707" y="156846"/>
                  </a:cubicBezTo>
                  <a:cubicBezTo>
                    <a:pt x="111748" y="156066"/>
                    <a:pt x="115628" y="151235"/>
                    <a:pt x="119375" y="146594"/>
                  </a:cubicBezTo>
                  <a:cubicBezTo>
                    <a:pt x="122305" y="142961"/>
                    <a:pt x="125348" y="139195"/>
                    <a:pt x="128905" y="137388"/>
                  </a:cubicBezTo>
                  <a:cubicBezTo>
                    <a:pt x="132252" y="135676"/>
                    <a:pt x="136722" y="135467"/>
                    <a:pt x="141440" y="135258"/>
                  </a:cubicBezTo>
                  <a:cubicBezTo>
                    <a:pt x="147564" y="134972"/>
                    <a:pt x="153860" y="134687"/>
                    <a:pt x="157664" y="130883"/>
                  </a:cubicBezTo>
                  <a:lnTo>
                    <a:pt x="157322" y="130541"/>
                  </a:lnTo>
                  <a:cubicBezTo>
                    <a:pt x="153651" y="134231"/>
                    <a:pt x="147431" y="134516"/>
                    <a:pt x="141421" y="134801"/>
                  </a:cubicBezTo>
                  <a:cubicBezTo>
                    <a:pt x="136856" y="135010"/>
                    <a:pt x="132119" y="135239"/>
                    <a:pt x="128677" y="136989"/>
                  </a:cubicBezTo>
                  <a:cubicBezTo>
                    <a:pt x="125025" y="138853"/>
                    <a:pt x="121981" y="142657"/>
                    <a:pt x="118995" y="146309"/>
                  </a:cubicBezTo>
                  <a:cubicBezTo>
                    <a:pt x="115286" y="150893"/>
                    <a:pt x="111482" y="155629"/>
                    <a:pt x="106612" y="156390"/>
                  </a:cubicBezTo>
                  <a:cubicBezTo>
                    <a:pt x="106134" y="156464"/>
                    <a:pt x="105653" y="156499"/>
                    <a:pt x="105171" y="156499"/>
                  </a:cubicBezTo>
                  <a:cubicBezTo>
                    <a:pt x="100702" y="156499"/>
                    <a:pt x="96068" y="153488"/>
                    <a:pt x="91605" y="150569"/>
                  </a:cubicBezTo>
                  <a:cubicBezTo>
                    <a:pt x="87687" y="148002"/>
                    <a:pt x="83635" y="145339"/>
                    <a:pt x="79660" y="144711"/>
                  </a:cubicBezTo>
                  <a:cubicBezTo>
                    <a:pt x="78966" y="144603"/>
                    <a:pt x="78249" y="144554"/>
                    <a:pt x="77513" y="144554"/>
                  </a:cubicBezTo>
                  <a:cubicBezTo>
                    <a:pt x="74114" y="144554"/>
                    <a:pt x="70324" y="145593"/>
                    <a:pt x="66650" y="146594"/>
                  </a:cubicBezTo>
                  <a:cubicBezTo>
                    <a:pt x="62950" y="147620"/>
                    <a:pt x="59173" y="148653"/>
                    <a:pt x="55744" y="148653"/>
                  </a:cubicBezTo>
                  <a:cubicBezTo>
                    <a:pt x="53831" y="148653"/>
                    <a:pt x="52027" y="148331"/>
                    <a:pt x="50406" y="147507"/>
                  </a:cubicBezTo>
                  <a:cubicBezTo>
                    <a:pt x="46126" y="145320"/>
                    <a:pt x="44072" y="139937"/>
                    <a:pt x="41904" y="134250"/>
                  </a:cubicBezTo>
                  <a:cubicBezTo>
                    <a:pt x="40192" y="129780"/>
                    <a:pt x="38423" y="125177"/>
                    <a:pt x="35455" y="122209"/>
                  </a:cubicBezTo>
                  <a:cubicBezTo>
                    <a:pt x="32488" y="119223"/>
                    <a:pt x="27866" y="117473"/>
                    <a:pt x="23396" y="115761"/>
                  </a:cubicBezTo>
                  <a:cubicBezTo>
                    <a:pt x="17709" y="113593"/>
                    <a:pt x="12345" y="111558"/>
                    <a:pt x="10158" y="107240"/>
                  </a:cubicBezTo>
                  <a:cubicBezTo>
                    <a:pt x="7856" y="102713"/>
                    <a:pt x="9492" y="96760"/>
                    <a:pt x="11052" y="91015"/>
                  </a:cubicBezTo>
                  <a:cubicBezTo>
                    <a:pt x="12288" y="86545"/>
                    <a:pt x="13562" y="81923"/>
                    <a:pt x="12935" y="78005"/>
                  </a:cubicBezTo>
                  <a:cubicBezTo>
                    <a:pt x="12288" y="74011"/>
                    <a:pt x="9663" y="69959"/>
                    <a:pt x="7095" y="66041"/>
                  </a:cubicBezTo>
                  <a:cubicBezTo>
                    <a:pt x="3824" y="61096"/>
                    <a:pt x="476" y="55979"/>
                    <a:pt x="1256" y="51034"/>
                  </a:cubicBezTo>
                  <a:cubicBezTo>
                    <a:pt x="2017" y="46164"/>
                    <a:pt x="6753" y="42341"/>
                    <a:pt x="11337" y="38651"/>
                  </a:cubicBezTo>
                  <a:cubicBezTo>
                    <a:pt x="15008" y="35684"/>
                    <a:pt x="18812" y="32622"/>
                    <a:pt x="20657" y="28970"/>
                  </a:cubicBezTo>
                  <a:cubicBezTo>
                    <a:pt x="22426" y="25527"/>
                    <a:pt x="22635" y="20791"/>
                    <a:pt x="22845" y="16226"/>
                  </a:cubicBezTo>
                  <a:cubicBezTo>
                    <a:pt x="23130" y="10215"/>
                    <a:pt x="23415" y="4014"/>
                    <a:pt x="27105" y="324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10675" y="-1044575"/>
              <a:ext cx="3428525" cy="3413300"/>
            </a:xfrm>
            <a:custGeom>
              <a:avLst/>
              <a:gdLst/>
              <a:ahLst/>
              <a:cxnLst/>
              <a:rect l="l" t="t" r="r" b="b"/>
              <a:pathLst>
                <a:path w="137141" h="136532" extrusionOk="0">
                  <a:moveTo>
                    <a:pt x="23301" y="0"/>
                  </a:moveTo>
                  <a:cubicBezTo>
                    <a:pt x="19973" y="3310"/>
                    <a:pt x="19706" y="8788"/>
                    <a:pt x="19459" y="14095"/>
                  </a:cubicBezTo>
                  <a:cubicBezTo>
                    <a:pt x="19269" y="18203"/>
                    <a:pt x="19117" y="22083"/>
                    <a:pt x="17614" y="25012"/>
                  </a:cubicBezTo>
                  <a:cubicBezTo>
                    <a:pt x="16035" y="28094"/>
                    <a:pt x="12783" y="30738"/>
                    <a:pt x="9625" y="33287"/>
                  </a:cubicBezTo>
                  <a:cubicBezTo>
                    <a:pt x="5574" y="36539"/>
                    <a:pt x="1389" y="39925"/>
                    <a:pt x="705" y="44319"/>
                  </a:cubicBezTo>
                  <a:cubicBezTo>
                    <a:pt x="1" y="48788"/>
                    <a:pt x="2968" y="53296"/>
                    <a:pt x="5821" y="57671"/>
                  </a:cubicBezTo>
                  <a:cubicBezTo>
                    <a:pt x="8028" y="61057"/>
                    <a:pt x="10310" y="64519"/>
                    <a:pt x="10843" y="67904"/>
                  </a:cubicBezTo>
                  <a:cubicBezTo>
                    <a:pt x="11356" y="71214"/>
                    <a:pt x="10272" y="75170"/>
                    <a:pt x="9226" y="79032"/>
                  </a:cubicBezTo>
                  <a:cubicBezTo>
                    <a:pt x="7837" y="84129"/>
                    <a:pt x="6392" y="89379"/>
                    <a:pt x="8484" y="93468"/>
                  </a:cubicBezTo>
                  <a:cubicBezTo>
                    <a:pt x="10462" y="97349"/>
                    <a:pt x="15427" y="99251"/>
                    <a:pt x="20220" y="101077"/>
                  </a:cubicBezTo>
                  <a:cubicBezTo>
                    <a:pt x="24062" y="102541"/>
                    <a:pt x="28018" y="104044"/>
                    <a:pt x="30548" y="106555"/>
                  </a:cubicBezTo>
                  <a:cubicBezTo>
                    <a:pt x="33059" y="109084"/>
                    <a:pt x="34562" y="113060"/>
                    <a:pt x="36045" y="116883"/>
                  </a:cubicBezTo>
                  <a:cubicBezTo>
                    <a:pt x="37871" y="121695"/>
                    <a:pt x="39773" y="126660"/>
                    <a:pt x="43654" y="128638"/>
                  </a:cubicBezTo>
                  <a:cubicBezTo>
                    <a:pt x="45130" y="129393"/>
                    <a:pt x="46758" y="129685"/>
                    <a:pt x="48474" y="129685"/>
                  </a:cubicBezTo>
                  <a:cubicBezTo>
                    <a:pt x="51511" y="129685"/>
                    <a:pt x="54826" y="128771"/>
                    <a:pt x="58071" y="127896"/>
                  </a:cubicBezTo>
                  <a:cubicBezTo>
                    <a:pt x="61224" y="127038"/>
                    <a:pt x="64479" y="126141"/>
                    <a:pt x="67364" y="126141"/>
                  </a:cubicBezTo>
                  <a:cubicBezTo>
                    <a:pt x="67995" y="126141"/>
                    <a:pt x="68608" y="126184"/>
                    <a:pt x="69199" y="126279"/>
                  </a:cubicBezTo>
                  <a:cubicBezTo>
                    <a:pt x="72584" y="126793"/>
                    <a:pt x="76046" y="129075"/>
                    <a:pt x="79432" y="131301"/>
                  </a:cubicBezTo>
                  <a:cubicBezTo>
                    <a:pt x="83369" y="133868"/>
                    <a:pt x="87421" y="136531"/>
                    <a:pt x="91434" y="136531"/>
                  </a:cubicBezTo>
                  <a:cubicBezTo>
                    <a:pt x="91890" y="136531"/>
                    <a:pt x="92347" y="136474"/>
                    <a:pt x="92822" y="136417"/>
                  </a:cubicBezTo>
                  <a:cubicBezTo>
                    <a:pt x="97216" y="135733"/>
                    <a:pt x="100583" y="131548"/>
                    <a:pt x="103855" y="127516"/>
                  </a:cubicBezTo>
                  <a:cubicBezTo>
                    <a:pt x="106422" y="124339"/>
                    <a:pt x="109028" y="121087"/>
                    <a:pt x="112129" y="119527"/>
                  </a:cubicBezTo>
                  <a:cubicBezTo>
                    <a:pt x="115039" y="118043"/>
                    <a:pt x="118919" y="117853"/>
                    <a:pt x="123028" y="117663"/>
                  </a:cubicBezTo>
                  <a:cubicBezTo>
                    <a:pt x="128334" y="117396"/>
                    <a:pt x="133831" y="117149"/>
                    <a:pt x="137141" y="113840"/>
                  </a:cubicBezTo>
                  <a:lnTo>
                    <a:pt x="136799" y="113497"/>
                  </a:lnTo>
                  <a:cubicBezTo>
                    <a:pt x="133622" y="116693"/>
                    <a:pt x="128220" y="116959"/>
                    <a:pt x="123009" y="117187"/>
                  </a:cubicBezTo>
                  <a:cubicBezTo>
                    <a:pt x="119014" y="117358"/>
                    <a:pt x="114906" y="117568"/>
                    <a:pt x="111900" y="119089"/>
                  </a:cubicBezTo>
                  <a:cubicBezTo>
                    <a:pt x="108724" y="120706"/>
                    <a:pt x="106061" y="124016"/>
                    <a:pt x="103493" y="127192"/>
                  </a:cubicBezTo>
                  <a:cubicBezTo>
                    <a:pt x="100279" y="131168"/>
                    <a:pt x="96969" y="135276"/>
                    <a:pt x="92746" y="135942"/>
                  </a:cubicBezTo>
                  <a:cubicBezTo>
                    <a:pt x="92309" y="136014"/>
                    <a:pt x="91869" y="136048"/>
                    <a:pt x="91429" y="136048"/>
                  </a:cubicBezTo>
                  <a:cubicBezTo>
                    <a:pt x="87558" y="136048"/>
                    <a:pt x="83576" y="133428"/>
                    <a:pt x="79717" y="130901"/>
                  </a:cubicBezTo>
                  <a:cubicBezTo>
                    <a:pt x="76293" y="128676"/>
                    <a:pt x="72774" y="126374"/>
                    <a:pt x="69294" y="125823"/>
                  </a:cubicBezTo>
                  <a:cubicBezTo>
                    <a:pt x="68680" y="125727"/>
                    <a:pt x="68047" y="125684"/>
                    <a:pt x="67400" y="125684"/>
                  </a:cubicBezTo>
                  <a:cubicBezTo>
                    <a:pt x="64435" y="125684"/>
                    <a:pt x="61158" y="126584"/>
                    <a:pt x="57957" y="127458"/>
                  </a:cubicBezTo>
                  <a:cubicBezTo>
                    <a:pt x="54766" y="128348"/>
                    <a:pt x="51496" y="129237"/>
                    <a:pt x="48529" y="129237"/>
                  </a:cubicBezTo>
                  <a:cubicBezTo>
                    <a:pt x="46862" y="129237"/>
                    <a:pt x="45291" y="128957"/>
                    <a:pt x="43882" y="128238"/>
                  </a:cubicBezTo>
                  <a:cubicBezTo>
                    <a:pt x="40154" y="126336"/>
                    <a:pt x="38366" y="121695"/>
                    <a:pt x="36483" y="116731"/>
                  </a:cubicBezTo>
                  <a:cubicBezTo>
                    <a:pt x="34999" y="112870"/>
                    <a:pt x="33477" y="108856"/>
                    <a:pt x="30872" y="106250"/>
                  </a:cubicBezTo>
                  <a:cubicBezTo>
                    <a:pt x="28285" y="103663"/>
                    <a:pt x="24271" y="102123"/>
                    <a:pt x="20391" y="100639"/>
                  </a:cubicBezTo>
                  <a:cubicBezTo>
                    <a:pt x="15446" y="98737"/>
                    <a:pt x="10786" y="96987"/>
                    <a:pt x="8884" y="93240"/>
                  </a:cubicBezTo>
                  <a:cubicBezTo>
                    <a:pt x="6886" y="89322"/>
                    <a:pt x="8313" y="84167"/>
                    <a:pt x="9663" y="79165"/>
                  </a:cubicBezTo>
                  <a:cubicBezTo>
                    <a:pt x="10748" y="75265"/>
                    <a:pt x="11851" y="71233"/>
                    <a:pt x="11318" y="67828"/>
                  </a:cubicBezTo>
                  <a:cubicBezTo>
                    <a:pt x="10767" y="64367"/>
                    <a:pt x="8465" y="60810"/>
                    <a:pt x="6221" y="57424"/>
                  </a:cubicBezTo>
                  <a:cubicBezTo>
                    <a:pt x="3425" y="53106"/>
                    <a:pt x="514" y="48674"/>
                    <a:pt x="1180" y="44395"/>
                  </a:cubicBezTo>
                  <a:cubicBezTo>
                    <a:pt x="1846" y="40153"/>
                    <a:pt x="5954" y="36843"/>
                    <a:pt x="9930" y="33648"/>
                  </a:cubicBezTo>
                  <a:cubicBezTo>
                    <a:pt x="13125" y="31042"/>
                    <a:pt x="16416" y="28379"/>
                    <a:pt x="18033" y="25222"/>
                  </a:cubicBezTo>
                  <a:cubicBezTo>
                    <a:pt x="19554" y="22197"/>
                    <a:pt x="19744" y="18089"/>
                    <a:pt x="19935" y="14114"/>
                  </a:cubicBezTo>
                  <a:cubicBezTo>
                    <a:pt x="20182" y="8921"/>
                    <a:pt x="20448" y="3519"/>
                    <a:pt x="23625" y="324"/>
                  </a:cubicBezTo>
                  <a:lnTo>
                    <a:pt x="23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511675" y="-830125"/>
              <a:ext cx="2914025" cy="2900225"/>
            </a:xfrm>
            <a:custGeom>
              <a:avLst/>
              <a:gdLst/>
              <a:ahLst/>
              <a:cxnLst/>
              <a:rect l="l" t="t" r="r" b="b"/>
              <a:pathLst>
                <a:path w="116561" h="116009" extrusionOk="0">
                  <a:moveTo>
                    <a:pt x="19783" y="1"/>
                  </a:moveTo>
                  <a:cubicBezTo>
                    <a:pt x="16968" y="2835"/>
                    <a:pt x="16739" y="7495"/>
                    <a:pt x="16530" y="12003"/>
                  </a:cubicBezTo>
                  <a:cubicBezTo>
                    <a:pt x="16359" y="15483"/>
                    <a:pt x="16226" y="18793"/>
                    <a:pt x="14970" y="21266"/>
                  </a:cubicBezTo>
                  <a:cubicBezTo>
                    <a:pt x="13639" y="23872"/>
                    <a:pt x="10881" y="26116"/>
                    <a:pt x="8180" y="28265"/>
                  </a:cubicBezTo>
                  <a:cubicBezTo>
                    <a:pt x="4756" y="31023"/>
                    <a:pt x="1199" y="33915"/>
                    <a:pt x="610" y="37662"/>
                  </a:cubicBezTo>
                  <a:cubicBezTo>
                    <a:pt x="1" y="41447"/>
                    <a:pt x="2531" y="45308"/>
                    <a:pt x="4946" y="49036"/>
                  </a:cubicBezTo>
                  <a:cubicBezTo>
                    <a:pt x="6829" y="51908"/>
                    <a:pt x="8751" y="54856"/>
                    <a:pt x="9207" y="57710"/>
                  </a:cubicBezTo>
                  <a:cubicBezTo>
                    <a:pt x="9645" y="60525"/>
                    <a:pt x="8732" y="63891"/>
                    <a:pt x="7838" y="67144"/>
                  </a:cubicBezTo>
                  <a:cubicBezTo>
                    <a:pt x="6639" y="71462"/>
                    <a:pt x="5403" y="75951"/>
                    <a:pt x="7191" y="79412"/>
                  </a:cubicBezTo>
                  <a:cubicBezTo>
                    <a:pt x="8884" y="82741"/>
                    <a:pt x="13106" y="84339"/>
                    <a:pt x="17196" y="85917"/>
                  </a:cubicBezTo>
                  <a:cubicBezTo>
                    <a:pt x="20448" y="87154"/>
                    <a:pt x="23815" y="88428"/>
                    <a:pt x="25945" y="90578"/>
                  </a:cubicBezTo>
                  <a:cubicBezTo>
                    <a:pt x="28095" y="92689"/>
                    <a:pt x="29369" y="96056"/>
                    <a:pt x="30605" y="99327"/>
                  </a:cubicBezTo>
                  <a:cubicBezTo>
                    <a:pt x="32184" y="103417"/>
                    <a:pt x="33782" y="107639"/>
                    <a:pt x="37092" y="109332"/>
                  </a:cubicBezTo>
                  <a:cubicBezTo>
                    <a:pt x="38353" y="109966"/>
                    <a:pt x="39745" y="110213"/>
                    <a:pt x="41212" y="110213"/>
                  </a:cubicBezTo>
                  <a:cubicBezTo>
                    <a:pt x="43793" y="110213"/>
                    <a:pt x="46607" y="109449"/>
                    <a:pt x="49360" y="108685"/>
                  </a:cubicBezTo>
                  <a:cubicBezTo>
                    <a:pt x="52039" y="107953"/>
                    <a:pt x="54781" y="107196"/>
                    <a:pt x="57232" y="107196"/>
                  </a:cubicBezTo>
                  <a:cubicBezTo>
                    <a:pt x="57775" y="107196"/>
                    <a:pt x="58303" y="107233"/>
                    <a:pt x="58813" y="107316"/>
                  </a:cubicBezTo>
                  <a:cubicBezTo>
                    <a:pt x="61667" y="107753"/>
                    <a:pt x="64634" y="109693"/>
                    <a:pt x="67487" y="111557"/>
                  </a:cubicBezTo>
                  <a:cubicBezTo>
                    <a:pt x="70835" y="113745"/>
                    <a:pt x="74277" y="116008"/>
                    <a:pt x="77701" y="116008"/>
                  </a:cubicBezTo>
                  <a:cubicBezTo>
                    <a:pt x="78081" y="116008"/>
                    <a:pt x="78462" y="115989"/>
                    <a:pt x="78899" y="115951"/>
                  </a:cubicBezTo>
                  <a:cubicBezTo>
                    <a:pt x="82627" y="115362"/>
                    <a:pt x="85500" y="111824"/>
                    <a:pt x="88296" y="108381"/>
                  </a:cubicBezTo>
                  <a:cubicBezTo>
                    <a:pt x="90445" y="105718"/>
                    <a:pt x="92689" y="102922"/>
                    <a:pt x="95295" y="101591"/>
                  </a:cubicBezTo>
                  <a:cubicBezTo>
                    <a:pt x="97768" y="100335"/>
                    <a:pt x="101059" y="100202"/>
                    <a:pt x="104558" y="100031"/>
                  </a:cubicBezTo>
                  <a:cubicBezTo>
                    <a:pt x="109066" y="99822"/>
                    <a:pt x="113727" y="99593"/>
                    <a:pt x="116561" y="96778"/>
                  </a:cubicBezTo>
                  <a:lnTo>
                    <a:pt x="116218" y="96436"/>
                  </a:lnTo>
                  <a:cubicBezTo>
                    <a:pt x="113536" y="99118"/>
                    <a:pt x="108952" y="99346"/>
                    <a:pt x="104520" y="99555"/>
                  </a:cubicBezTo>
                  <a:cubicBezTo>
                    <a:pt x="101154" y="99688"/>
                    <a:pt x="97654" y="99860"/>
                    <a:pt x="95086" y="101172"/>
                  </a:cubicBezTo>
                  <a:cubicBezTo>
                    <a:pt x="92404" y="102542"/>
                    <a:pt x="90122" y="105357"/>
                    <a:pt x="87934" y="108058"/>
                  </a:cubicBezTo>
                  <a:cubicBezTo>
                    <a:pt x="85214" y="111443"/>
                    <a:pt x="82399" y="114905"/>
                    <a:pt x="78823" y="115476"/>
                  </a:cubicBezTo>
                  <a:cubicBezTo>
                    <a:pt x="78464" y="115532"/>
                    <a:pt x="78104" y="115559"/>
                    <a:pt x="77743" y="115559"/>
                  </a:cubicBezTo>
                  <a:cubicBezTo>
                    <a:pt x="74447" y="115559"/>
                    <a:pt x="71063" y="113339"/>
                    <a:pt x="67772" y="111196"/>
                  </a:cubicBezTo>
                  <a:cubicBezTo>
                    <a:pt x="64862" y="109294"/>
                    <a:pt x="61876" y="107354"/>
                    <a:pt x="58928" y="106878"/>
                  </a:cubicBezTo>
                  <a:cubicBezTo>
                    <a:pt x="58388" y="106791"/>
                    <a:pt x="57831" y="106752"/>
                    <a:pt x="57261" y="106752"/>
                  </a:cubicBezTo>
                  <a:cubicBezTo>
                    <a:pt x="54740" y="106752"/>
                    <a:pt x="51964" y="107519"/>
                    <a:pt x="49265" y="108248"/>
                  </a:cubicBezTo>
                  <a:cubicBezTo>
                    <a:pt x="46550" y="109006"/>
                    <a:pt x="43772" y="109764"/>
                    <a:pt x="41250" y="109764"/>
                  </a:cubicBezTo>
                  <a:cubicBezTo>
                    <a:pt x="39850" y="109764"/>
                    <a:pt x="38527" y="109530"/>
                    <a:pt x="37339" y="108933"/>
                  </a:cubicBezTo>
                  <a:cubicBezTo>
                    <a:pt x="34200" y="107335"/>
                    <a:pt x="32679" y="103360"/>
                    <a:pt x="31081" y="99175"/>
                  </a:cubicBezTo>
                  <a:cubicBezTo>
                    <a:pt x="29807" y="95865"/>
                    <a:pt x="28513" y="92480"/>
                    <a:pt x="26307" y="90254"/>
                  </a:cubicBezTo>
                  <a:cubicBezTo>
                    <a:pt x="24119" y="88048"/>
                    <a:pt x="20696" y="86735"/>
                    <a:pt x="17386" y="85480"/>
                  </a:cubicBezTo>
                  <a:cubicBezTo>
                    <a:pt x="13201" y="83882"/>
                    <a:pt x="9264" y="82380"/>
                    <a:pt x="7647" y="79222"/>
                  </a:cubicBezTo>
                  <a:cubicBezTo>
                    <a:pt x="5954" y="75913"/>
                    <a:pt x="7134" y="71519"/>
                    <a:pt x="8313" y="67296"/>
                  </a:cubicBezTo>
                  <a:cubicBezTo>
                    <a:pt x="9207" y="63967"/>
                    <a:pt x="10139" y="60544"/>
                    <a:pt x="9683" y="57634"/>
                  </a:cubicBezTo>
                  <a:cubicBezTo>
                    <a:pt x="9207" y="54685"/>
                    <a:pt x="7267" y="51699"/>
                    <a:pt x="5365" y="48789"/>
                  </a:cubicBezTo>
                  <a:cubicBezTo>
                    <a:pt x="2987" y="45137"/>
                    <a:pt x="515" y="41352"/>
                    <a:pt x="1085" y="37738"/>
                  </a:cubicBezTo>
                  <a:cubicBezTo>
                    <a:pt x="1618" y="34162"/>
                    <a:pt x="5118" y="31366"/>
                    <a:pt x="8503" y="28627"/>
                  </a:cubicBezTo>
                  <a:cubicBezTo>
                    <a:pt x="11204" y="26439"/>
                    <a:pt x="14019" y="24176"/>
                    <a:pt x="15389" y="21475"/>
                  </a:cubicBezTo>
                  <a:cubicBezTo>
                    <a:pt x="16701" y="18926"/>
                    <a:pt x="16834" y="15407"/>
                    <a:pt x="17006" y="12041"/>
                  </a:cubicBezTo>
                  <a:cubicBezTo>
                    <a:pt x="17196" y="7609"/>
                    <a:pt x="17405" y="3044"/>
                    <a:pt x="20125" y="343"/>
                  </a:cubicBezTo>
                  <a:lnTo>
                    <a:pt x="19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12225" y="-617100"/>
              <a:ext cx="2399500" cy="2389525"/>
            </a:xfrm>
            <a:custGeom>
              <a:avLst/>
              <a:gdLst/>
              <a:ahLst/>
              <a:cxnLst/>
              <a:rect l="l" t="t" r="r" b="b"/>
              <a:pathLst>
                <a:path w="95980" h="95581" extrusionOk="0">
                  <a:moveTo>
                    <a:pt x="16282" y="1"/>
                  </a:moveTo>
                  <a:cubicBezTo>
                    <a:pt x="13942" y="2321"/>
                    <a:pt x="13752" y="6183"/>
                    <a:pt x="13600" y="9911"/>
                  </a:cubicBezTo>
                  <a:cubicBezTo>
                    <a:pt x="13467" y="12783"/>
                    <a:pt x="13334" y="15503"/>
                    <a:pt x="12307" y="17519"/>
                  </a:cubicBezTo>
                  <a:cubicBezTo>
                    <a:pt x="11222" y="19668"/>
                    <a:pt x="8959" y="21494"/>
                    <a:pt x="6753" y="23282"/>
                  </a:cubicBezTo>
                  <a:cubicBezTo>
                    <a:pt x="3918" y="25584"/>
                    <a:pt x="989" y="27942"/>
                    <a:pt x="495" y="31043"/>
                  </a:cubicBezTo>
                  <a:cubicBezTo>
                    <a:pt x="0" y="34181"/>
                    <a:pt x="2054" y="37377"/>
                    <a:pt x="4090" y="40439"/>
                  </a:cubicBezTo>
                  <a:cubicBezTo>
                    <a:pt x="5630" y="42798"/>
                    <a:pt x="7190" y="45251"/>
                    <a:pt x="7570" y="47572"/>
                  </a:cubicBezTo>
                  <a:cubicBezTo>
                    <a:pt x="7932" y="49854"/>
                    <a:pt x="7171" y="52631"/>
                    <a:pt x="6429" y="55332"/>
                  </a:cubicBezTo>
                  <a:cubicBezTo>
                    <a:pt x="5459" y="58889"/>
                    <a:pt x="4432" y="62579"/>
                    <a:pt x="5916" y="65451"/>
                  </a:cubicBezTo>
                  <a:cubicBezTo>
                    <a:pt x="7323" y="68190"/>
                    <a:pt x="10785" y="69522"/>
                    <a:pt x="14171" y="70796"/>
                  </a:cubicBezTo>
                  <a:cubicBezTo>
                    <a:pt x="16853" y="71823"/>
                    <a:pt x="19611" y="72869"/>
                    <a:pt x="21361" y="74638"/>
                  </a:cubicBezTo>
                  <a:cubicBezTo>
                    <a:pt x="23110" y="76388"/>
                    <a:pt x="24176" y="79146"/>
                    <a:pt x="25203" y="81828"/>
                  </a:cubicBezTo>
                  <a:cubicBezTo>
                    <a:pt x="26477" y="85214"/>
                    <a:pt x="27809" y="88676"/>
                    <a:pt x="30548" y="90083"/>
                  </a:cubicBezTo>
                  <a:cubicBezTo>
                    <a:pt x="31589" y="90621"/>
                    <a:pt x="32739" y="90829"/>
                    <a:pt x="33951" y="90829"/>
                  </a:cubicBezTo>
                  <a:cubicBezTo>
                    <a:pt x="36079" y="90829"/>
                    <a:pt x="38400" y="90188"/>
                    <a:pt x="40667" y="89570"/>
                  </a:cubicBezTo>
                  <a:cubicBezTo>
                    <a:pt x="42890" y="88959"/>
                    <a:pt x="45151" y="88336"/>
                    <a:pt x="47165" y="88336"/>
                  </a:cubicBezTo>
                  <a:cubicBezTo>
                    <a:pt x="47598" y="88336"/>
                    <a:pt x="48020" y="88365"/>
                    <a:pt x="48427" y="88428"/>
                  </a:cubicBezTo>
                  <a:cubicBezTo>
                    <a:pt x="50786" y="88771"/>
                    <a:pt x="53201" y="90369"/>
                    <a:pt x="55560" y="91909"/>
                  </a:cubicBezTo>
                  <a:cubicBezTo>
                    <a:pt x="58318" y="93716"/>
                    <a:pt x="61171" y="95580"/>
                    <a:pt x="64005" y="95580"/>
                  </a:cubicBezTo>
                  <a:cubicBezTo>
                    <a:pt x="64310" y="95580"/>
                    <a:pt x="64633" y="95561"/>
                    <a:pt x="64918" y="95523"/>
                  </a:cubicBezTo>
                  <a:cubicBezTo>
                    <a:pt x="68038" y="95029"/>
                    <a:pt x="70415" y="92080"/>
                    <a:pt x="72698" y="89246"/>
                  </a:cubicBezTo>
                  <a:cubicBezTo>
                    <a:pt x="74486" y="87059"/>
                    <a:pt x="76312" y="84777"/>
                    <a:pt x="78461" y="83692"/>
                  </a:cubicBezTo>
                  <a:cubicBezTo>
                    <a:pt x="80477" y="82665"/>
                    <a:pt x="83178" y="82551"/>
                    <a:pt x="86069" y="82399"/>
                  </a:cubicBezTo>
                  <a:cubicBezTo>
                    <a:pt x="89797" y="82247"/>
                    <a:pt x="93640" y="82057"/>
                    <a:pt x="95979" y="79717"/>
                  </a:cubicBezTo>
                  <a:lnTo>
                    <a:pt x="95637" y="79394"/>
                  </a:lnTo>
                  <a:cubicBezTo>
                    <a:pt x="93430" y="81619"/>
                    <a:pt x="89683" y="81790"/>
                    <a:pt x="86031" y="81961"/>
                  </a:cubicBezTo>
                  <a:cubicBezTo>
                    <a:pt x="83235" y="82095"/>
                    <a:pt x="80363" y="82247"/>
                    <a:pt x="78233" y="83312"/>
                  </a:cubicBezTo>
                  <a:cubicBezTo>
                    <a:pt x="76026" y="84434"/>
                    <a:pt x="74143" y="86755"/>
                    <a:pt x="72336" y="88999"/>
                  </a:cubicBezTo>
                  <a:cubicBezTo>
                    <a:pt x="70111" y="91757"/>
                    <a:pt x="67809" y="94629"/>
                    <a:pt x="64880" y="95086"/>
                  </a:cubicBezTo>
                  <a:cubicBezTo>
                    <a:pt x="64588" y="95133"/>
                    <a:pt x="64294" y="95155"/>
                    <a:pt x="63999" y="95155"/>
                  </a:cubicBezTo>
                  <a:cubicBezTo>
                    <a:pt x="61315" y="95155"/>
                    <a:pt x="58517" y="93315"/>
                    <a:pt x="55826" y="91567"/>
                  </a:cubicBezTo>
                  <a:cubicBezTo>
                    <a:pt x="53449" y="89988"/>
                    <a:pt x="50976" y="88371"/>
                    <a:pt x="48522" y="87991"/>
                  </a:cubicBezTo>
                  <a:cubicBezTo>
                    <a:pt x="48089" y="87922"/>
                    <a:pt x="47641" y="87891"/>
                    <a:pt x="47182" y="87891"/>
                  </a:cubicBezTo>
                  <a:cubicBezTo>
                    <a:pt x="45104" y="87891"/>
                    <a:pt x="42796" y="88525"/>
                    <a:pt x="40553" y="89132"/>
                  </a:cubicBezTo>
                  <a:cubicBezTo>
                    <a:pt x="38326" y="89744"/>
                    <a:pt x="36037" y="90363"/>
                    <a:pt x="33963" y="90363"/>
                  </a:cubicBezTo>
                  <a:cubicBezTo>
                    <a:pt x="32812" y="90363"/>
                    <a:pt x="31728" y="90173"/>
                    <a:pt x="30757" y="89684"/>
                  </a:cubicBezTo>
                  <a:cubicBezTo>
                    <a:pt x="28170" y="88352"/>
                    <a:pt x="26934" y="85119"/>
                    <a:pt x="25621" y="81676"/>
                  </a:cubicBezTo>
                  <a:cubicBezTo>
                    <a:pt x="24594" y="78937"/>
                    <a:pt x="23510" y="76103"/>
                    <a:pt x="21703" y="74296"/>
                  </a:cubicBezTo>
                  <a:cubicBezTo>
                    <a:pt x="19877" y="72489"/>
                    <a:pt x="17062" y="71424"/>
                    <a:pt x="14323" y="70378"/>
                  </a:cubicBezTo>
                  <a:cubicBezTo>
                    <a:pt x="10880" y="69065"/>
                    <a:pt x="7627" y="67829"/>
                    <a:pt x="6315" y="65242"/>
                  </a:cubicBezTo>
                  <a:cubicBezTo>
                    <a:pt x="4908" y="62522"/>
                    <a:pt x="5916" y="58908"/>
                    <a:pt x="6867" y="55446"/>
                  </a:cubicBezTo>
                  <a:cubicBezTo>
                    <a:pt x="7608" y="52707"/>
                    <a:pt x="8388" y="49873"/>
                    <a:pt x="8008" y="47477"/>
                  </a:cubicBezTo>
                  <a:cubicBezTo>
                    <a:pt x="7627" y="45061"/>
                    <a:pt x="6011" y="42588"/>
                    <a:pt x="4432" y="40173"/>
                  </a:cubicBezTo>
                  <a:cubicBezTo>
                    <a:pt x="2492" y="37186"/>
                    <a:pt x="438" y="34086"/>
                    <a:pt x="913" y="31119"/>
                  </a:cubicBezTo>
                  <a:cubicBezTo>
                    <a:pt x="1370" y="28190"/>
                    <a:pt x="4223" y="25888"/>
                    <a:pt x="7000" y="23663"/>
                  </a:cubicBezTo>
                  <a:cubicBezTo>
                    <a:pt x="9244" y="21818"/>
                    <a:pt x="11546" y="19973"/>
                    <a:pt x="12687" y="17728"/>
                  </a:cubicBezTo>
                  <a:cubicBezTo>
                    <a:pt x="13790" y="15617"/>
                    <a:pt x="13923" y="12726"/>
                    <a:pt x="14038" y="9930"/>
                  </a:cubicBezTo>
                  <a:cubicBezTo>
                    <a:pt x="14228" y="6297"/>
                    <a:pt x="14399" y="2550"/>
                    <a:pt x="16605" y="324"/>
                  </a:cubicBezTo>
                  <a:lnTo>
                    <a:pt x="162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12275" y="-404525"/>
              <a:ext cx="1886400" cy="1878325"/>
            </a:xfrm>
            <a:custGeom>
              <a:avLst/>
              <a:gdLst/>
              <a:ahLst/>
              <a:cxnLst/>
              <a:rect l="l" t="t" r="r" b="b"/>
              <a:pathLst>
                <a:path w="75456" h="75133" extrusionOk="0">
                  <a:moveTo>
                    <a:pt x="12820" y="0"/>
                  </a:moveTo>
                  <a:cubicBezTo>
                    <a:pt x="10956" y="1864"/>
                    <a:pt x="10823" y="4908"/>
                    <a:pt x="10671" y="7818"/>
                  </a:cubicBezTo>
                  <a:cubicBezTo>
                    <a:pt x="10576" y="10062"/>
                    <a:pt x="10481" y="12173"/>
                    <a:pt x="9682" y="13771"/>
                  </a:cubicBezTo>
                  <a:cubicBezTo>
                    <a:pt x="8845" y="15426"/>
                    <a:pt x="7057" y="16853"/>
                    <a:pt x="5326" y="18260"/>
                  </a:cubicBezTo>
                  <a:cubicBezTo>
                    <a:pt x="3082" y="20067"/>
                    <a:pt x="761" y="21950"/>
                    <a:pt x="381" y="24404"/>
                  </a:cubicBezTo>
                  <a:cubicBezTo>
                    <a:pt x="0" y="26896"/>
                    <a:pt x="1617" y="29387"/>
                    <a:pt x="3215" y="31822"/>
                  </a:cubicBezTo>
                  <a:cubicBezTo>
                    <a:pt x="4394" y="33648"/>
                    <a:pt x="5649" y="35550"/>
                    <a:pt x="5935" y="37376"/>
                  </a:cubicBezTo>
                  <a:cubicBezTo>
                    <a:pt x="6220" y="39164"/>
                    <a:pt x="5630" y="41351"/>
                    <a:pt x="5060" y="43444"/>
                  </a:cubicBezTo>
                  <a:cubicBezTo>
                    <a:pt x="4299" y="46240"/>
                    <a:pt x="3500" y="49150"/>
                    <a:pt x="4660" y="51432"/>
                  </a:cubicBezTo>
                  <a:cubicBezTo>
                    <a:pt x="5783" y="53601"/>
                    <a:pt x="8503" y="54647"/>
                    <a:pt x="11166" y="55655"/>
                  </a:cubicBezTo>
                  <a:cubicBezTo>
                    <a:pt x="13258" y="56473"/>
                    <a:pt x="15445" y="57310"/>
                    <a:pt x="16815" y="58660"/>
                  </a:cubicBezTo>
                  <a:cubicBezTo>
                    <a:pt x="18165" y="60011"/>
                    <a:pt x="18983" y="62198"/>
                    <a:pt x="19801" y="64290"/>
                  </a:cubicBezTo>
                  <a:cubicBezTo>
                    <a:pt x="20828" y="66953"/>
                    <a:pt x="21874" y="69711"/>
                    <a:pt x="24024" y="70815"/>
                  </a:cubicBezTo>
                  <a:cubicBezTo>
                    <a:pt x="24853" y="71236"/>
                    <a:pt x="25766" y="71399"/>
                    <a:pt x="26725" y="71399"/>
                  </a:cubicBezTo>
                  <a:cubicBezTo>
                    <a:pt x="28406" y="71399"/>
                    <a:pt x="30233" y="70899"/>
                    <a:pt x="32012" y="70415"/>
                  </a:cubicBezTo>
                  <a:cubicBezTo>
                    <a:pt x="33737" y="69945"/>
                    <a:pt x="35526" y="69448"/>
                    <a:pt x="37103" y="69448"/>
                  </a:cubicBezTo>
                  <a:cubicBezTo>
                    <a:pt x="37440" y="69448"/>
                    <a:pt x="37766" y="69471"/>
                    <a:pt x="38080" y="69521"/>
                  </a:cubicBezTo>
                  <a:cubicBezTo>
                    <a:pt x="39887" y="69806"/>
                    <a:pt x="41808" y="71043"/>
                    <a:pt x="43653" y="72260"/>
                  </a:cubicBezTo>
                  <a:cubicBezTo>
                    <a:pt x="45840" y="73668"/>
                    <a:pt x="48066" y="75132"/>
                    <a:pt x="50310" y="75132"/>
                  </a:cubicBezTo>
                  <a:cubicBezTo>
                    <a:pt x="50539" y="75132"/>
                    <a:pt x="50805" y="75132"/>
                    <a:pt x="51071" y="75094"/>
                  </a:cubicBezTo>
                  <a:cubicBezTo>
                    <a:pt x="53544" y="74676"/>
                    <a:pt x="55389" y="72374"/>
                    <a:pt x="57196" y="70149"/>
                  </a:cubicBezTo>
                  <a:cubicBezTo>
                    <a:pt x="58584" y="68437"/>
                    <a:pt x="60030" y="66649"/>
                    <a:pt x="61704" y="65793"/>
                  </a:cubicBezTo>
                  <a:cubicBezTo>
                    <a:pt x="63264" y="65013"/>
                    <a:pt x="65413" y="64899"/>
                    <a:pt x="67638" y="64785"/>
                  </a:cubicBezTo>
                  <a:cubicBezTo>
                    <a:pt x="70587" y="64652"/>
                    <a:pt x="73611" y="64500"/>
                    <a:pt x="75456" y="62655"/>
                  </a:cubicBezTo>
                  <a:lnTo>
                    <a:pt x="75133" y="62312"/>
                  </a:lnTo>
                  <a:cubicBezTo>
                    <a:pt x="73421" y="64062"/>
                    <a:pt x="70472" y="64176"/>
                    <a:pt x="67619" y="64309"/>
                  </a:cubicBezTo>
                  <a:cubicBezTo>
                    <a:pt x="65432" y="64443"/>
                    <a:pt x="63149" y="64538"/>
                    <a:pt x="61476" y="65394"/>
                  </a:cubicBezTo>
                  <a:cubicBezTo>
                    <a:pt x="59726" y="66288"/>
                    <a:pt x="58242" y="68114"/>
                    <a:pt x="56816" y="69883"/>
                  </a:cubicBezTo>
                  <a:cubicBezTo>
                    <a:pt x="55066" y="72070"/>
                    <a:pt x="53259" y="74295"/>
                    <a:pt x="50976" y="74657"/>
                  </a:cubicBezTo>
                  <a:cubicBezTo>
                    <a:pt x="50748" y="74693"/>
                    <a:pt x="50519" y="74709"/>
                    <a:pt x="50289" y="74709"/>
                  </a:cubicBezTo>
                  <a:cubicBezTo>
                    <a:pt x="48193" y="74709"/>
                    <a:pt x="46007" y="73304"/>
                    <a:pt x="43881" y="71899"/>
                  </a:cubicBezTo>
                  <a:cubicBezTo>
                    <a:pt x="42017" y="70662"/>
                    <a:pt x="40058" y="69407"/>
                    <a:pt x="38137" y="69103"/>
                  </a:cubicBezTo>
                  <a:cubicBezTo>
                    <a:pt x="37796" y="69052"/>
                    <a:pt x="37445" y="69029"/>
                    <a:pt x="37085" y="69029"/>
                  </a:cubicBezTo>
                  <a:cubicBezTo>
                    <a:pt x="35435" y="69029"/>
                    <a:pt x="33609" y="69513"/>
                    <a:pt x="31860" y="69997"/>
                  </a:cubicBezTo>
                  <a:cubicBezTo>
                    <a:pt x="30107" y="70475"/>
                    <a:pt x="28315" y="70961"/>
                    <a:pt x="26692" y="70961"/>
                  </a:cubicBezTo>
                  <a:cubicBezTo>
                    <a:pt x="25796" y="70961"/>
                    <a:pt x="24952" y="70813"/>
                    <a:pt x="24195" y="70434"/>
                  </a:cubicBezTo>
                  <a:cubicBezTo>
                    <a:pt x="22179" y="69407"/>
                    <a:pt x="21209" y="66858"/>
                    <a:pt x="20181" y="64176"/>
                  </a:cubicBezTo>
                  <a:cubicBezTo>
                    <a:pt x="19383" y="62027"/>
                    <a:pt x="18527" y="59802"/>
                    <a:pt x="17100" y="58375"/>
                  </a:cubicBezTo>
                  <a:cubicBezTo>
                    <a:pt x="15635" y="56948"/>
                    <a:pt x="13429" y="56092"/>
                    <a:pt x="11299" y="55275"/>
                  </a:cubicBezTo>
                  <a:cubicBezTo>
                    <a:pt x="8598" y="54228"/>
                    <a:pt x="6068" y="53258"/>
                    <a:pt x="5041" y="51261"/>
                  </a:cubicBezTo>
                  <a:cubicBezTo>
                    <a:pt x="3938" y="49150"/>
                    <a:pt x="4736" y="46335"/>
                    <a:pt x="5459" y="43615"/>
                  </a:cubicBezTo>
                  <a:cubicBezTo>
                    <a:pt x="6068" y="41446"/>
                    <a:pt x="6677" y="39240"/>
                    <a:pt x="6372" y="37338"/>
                  </a:cubicBezTo>
                  <a:cubicBezTo>
                    <a:pt x="6068" y="35398"/>
                    <a:pt x="4794" y="33458"/>
                    <a:pt x="3557" y="31575"/>
                  </a:cubicBezTo>
                  <a:cubicBezTo>
                    <a:pt x="2016" y="29216"/>
                    <a:pt x="457" y="26800"/>
                    <a:pt x="799" y="24499"/>
                  </a:cubicBezTo>
                  <a:cubicBezTo>
                    <a:pt x="1161" y="22216"/>
                    <a:pt x="3424" y="20409"/>
                    <a:pt x="5592" y="18641"/>
                  </a:cubicBezTo>
                  <a:cubicBezTo>
                    <a:pt x="7361" y="17214"/>
                    <a:pt x="9168" y="15749"/>
                    <a:pt x="10081" y="13980"/>
                  </a:cubicBezTo>
                  <a:cubicBezTo>
                    <a:pt x="10937" y="12326"/>
                    <a:pt x="11051" y="10043"/>
                    <a:pt x="11146" y="7856"/>
                  </a:cubicBezTo>
                  <a:cubicBezTo>
                    <a:pt x="11299" y="5003"/>
                    <a:pt x="11432" y="2054"/>
                    <a:pt x="13144" y="343"/>
                  </a:cubicBezTo>
                  <a:lnTo>
                    <a:pt x="12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412325" y="-191500"/>
              <a:ext cx="1374750" cy="1367625"/>
            </a:xfrm>
            <a:custGeom>
              <a:avLst/>
              <a:gdLst/>
              <a:ahLst/>
              <a:cxnLst/>
              <a:rect l="l" t="t" r="r" b="b"/>
              <a:pathLst>
                <a:path w="54990" h="54705" extrusionOk="0">
                  <a:moveTo>
                    <a:pt x="9378" y="0"/>
                  </a:moveTo>
                  <a:cubicBezTo>
                    <a:pt x="8008" y="1370"/>
                    <a:pt x="7894" y="3576"/>
                    <a:pt x="7799" y="5726"/>
                  </a:cubicBezTo>
                  <a:cubicBezTo>
                    <a:pt x="7704" y="7362"/>
                    <a:pt x="7628" y="8883"/>
                    <a:pt x="7057" y="10024"/>
                  </a:cubicBezTo>
                  <a:cubicBezTo>
                    <a:pt x="6448" y="11242"/>
                    <a:pt x="5136" y="12288"/>
                    <a:pt x="3900" y="13277"/>
                  </a:cubicBezTo>
                  <a:cubicBezTo>
                    <a:pt x="2264" y="14608"/>
                    <a:pt x="571" y="15978"/>
                    <a:pt x="286" y="17785"/>
                  </a:cubicBezTo>
                  <a:cubicBezTo>
                    <a:pt x="0" y="19611"/>
                    <a:pt x="1199" y="21437"/>
                    <a:pt x="2359" y="23206"/>
                  </a:cubicBezTo>
                  <a:cubicBezTo>
                    <a:pt x="3215" y="24537"/>
                    <a:pt x="4109" y="25907"/>
                    <a:pt x="4337" y="27219"/>
                  </a:cubicBezTo>
                  <a:cubicBezTo>
                    <a:pt x="4546" y="28494"/>
                    <a:pt x="4109" y="30072"/>
                    <a:pt x="3690" y="31594"/>
                  </a:cubicBezTo>
                  <a:cubicBezTo>
                    <a:pt x="3120" y="33629"/>
                    <a:pt x="2549" y="35760"/>
                    <a:pt x="3405" y="37433"/>
                  </a:cubicBezTo>
                  <a:cubicBezTo>
                    <a:pt x="4204" y="39050"/>
                    <a:pt x="6201" y="39811"/>
                    <a:pt x="8160" y="40553"/>
                  </a:cubicBezTo>
                  <a:cubicBezTo>
                    <a:pt x="9682" y="41123"/>
                    <a:pt x="11242" y="41751"/>
                    <a:pt x="12231" y="42721"/>
                  </a:cubicBezTo>
                  <a:cubicBezTo>
                    <a:pt x="13201" y="43691"/>
                    <a:pt x="13810" y="45270"/>
                    <a:pt x="14380" y="46792"/>
                  </a:cubicBezTo>
                  <a:cubicBezTo>
                    <a:pt x="15141" y="48713"/>
                    <a:pt x="15902" y="50729"/>
                    <a:pt x="17500" y="51547"/>
                  </a:cubicBezTo>
                  <a:cubicBezTo>
                    <a:pt x="18108" y="51861"/>
                    <a:pt x="18783" y="51983"/>
                    <a:pt x="19494" y="51983"/>
                  </a:cubicBezTo>
                  <a:cubicBezTo>
                    <a:pt x="20719" y="51983"/>
                    <a:pt x="22052" y="51622"/>
                    <a:pt x="23339" y="51261"/>
                  </a:cubicBezTo>
                  <a:cubicBezTo>
                    <a:pt x="24590" y="50918"/>
                    <a:pt x="25879" y="50561"/>
                    <a:pt x="27006" y="50561"/>
                  </a:cubicBezTo>
                  <a:cubicBezTo>
                    <a:pt x="27250" y="50561"/>
                    <a:pt x="27487" y="50578"/>
                    <a:pt x="27714" y="50615"/>
                  </a:cubicBezTo>
                  <a:cubicBezTo>
                    <a:pt x="29026" y="50805"/>
                    <a:pt x="30415" y="51699"/>
                    <a:pt x="31746" y="52593"/>
                  </a:cubicBezTo>
                  <a:cubicBezTo>
                    <a:pt x="33344" y="53639"/>
                    <a:pt x="34980" y="54704"/>
                    <a:pt x="36616" y="54704"/>
                  </a:cubicBezTo>
                  <a:cubicBezTo>
                    <a:pt x="36742" y="54704"/>
                    <a:pt x="36869" y="54696"/>
                    <a:pt x="37002" y="54696"/>
                  </a:cubicBezTo>
                  <a:cubicBezTo>
                    <a:pt x="37068" y="54696"/>
                    <a:pt x="37135" y="54698"/>
                    <a:pt x="37205" y="54704"/>
                  </a:cubicBezTo>
                  <a:cubicBezTo>
                    <a:pt x="39012" y="54419"/>
                    <a:pt x="40401" y="52726"/>
                    <a:pt x="41713" y="51090"/>
                  </a:cubicBezTo>
                  <a:cubicBezTo>
                    <a:pt x="42721" y="49835"/>
                    <a:pt x="43748" y="48542"/>
                    <a:pt x="44966" y="47933"/>
                  </a:cubicBezTo>
                  <a:cubicBezTo>
                    <a:pt x="46107" y="47324"/>
                    <a:pt x="47648" y="47267"/>
                    <a:pt x="49264" y="47191"/>
                  </a:cubicBezTo>
                  <a:cubicBezTo>
                    <a:pt x="51414" y="47096"/>
                    <a:pt x="53639" y="46982"/>
                    <a:pt x="54990" y="45612"/>
                  </a:cubicBezTo>
                  <a:lnTo>
                    <a:pt x="54666" y="45289"/>
                  </a:lnTo>
                  <a:cubicBezTo>
                    <a:pt x="53430" y="46525"/>
                    <a:pt x="51281" y="46620"/>
                    <a:pt x="49245" y="46716"/>
                  </a:cubicBezTo>
                  <a:cubicBezTo>
                    <a:pt x="47629" y="46792"/>
                    <a:pt x="45993" y="46887"/>
                    <a:pt x="44756" y="47495"/>
                  </a:cubicBezTo>
                  <a:cubicBezTo>
                    <a:pt x="43463" y="48161"/>
                    <a:pt x="42398" y="49493"/>
                    <a:pt x="41352" y="50786"/>
                  </a:cubicBezTo>
                  <a:cubicBezTo>
                    <a:pt x="40020" y="52422"/>
                    <a:pt x="38784" y="53962"/>
                    <a:pt x="37148" y="54229"/>
                  </a:cubicBezTo>
                  <a:cubicBezTo>
                    <a:pt x="36981" y="54255"/>
                    <a:pt x="36814" y="54268"/>
                    <a:pt x="36646" y="54268"/>
                  </a:cubicBezTo>
                  <a:cubicBezTo>
                    <a:pt x="35126" y="54268"/>
                    <a:pt x="33556" y="53242"/>
                    <a:pt x="32032" y="52232"/>
                  </a:cubicBezTo>
                  <a:cubicBezTo>
                    <a:pt x="30643" y="51319"/>
                    <a:pt x="29216" y="50406"/>
                    <a:pt x="27828" y="50177"/>
                  </a:cubicBezTo>
                  <a:cubicBezTo>
                    <a:pt x="27568" y="50135"/>
                    <a:pt x="27301" y="50116"/>
                    <a:pt x="27028" y="50116"/>
                  </a:cubicBezTo>
                  <a:cubicBezTo>
                    <a:pt x="25825" y="50116"/>
                    <a:pt x="24512" y="50483"/>
                    <a:pt x="23225" y="50824"/>
                  </a:cubicBezTo>
                  <a:cubicBezTo>
                    <a:pt x="21954" y="51182"/>
                    <a:pt x="20651" y="51548"/>
                    <a:pt x="19477" y="51548"/>
                  </a:cubicBezTo>
                  <a:cubicBezTo>
                    <a:pt x="18841" y="51548"/>
                    <a:pt x="18243" y="51440"/>
                    <a:pt x="17709" y="51166"/>
                  </a:cubicBezTo>
                  <a:cubicBezTo>
                    <a:pt x="16282" y="50425"/>
                    <a:pt x="15578" y="48599"/>
                    <a:pt x="14837" y="46639"/>
                  </a:cubicBezTo>
                  <a:cubicBezTo>
                    <a:pt x="14247" y="45080"/>
                    <a:pt x="13619" y="43463"/>
                    <a:pt x="12573" y="42417"/>
                  </a:cubicBezTo>
                  <a:cubicBezTo>
                    <a:pt x="11527" y="41371"/>
                    <a:pt x="9910" y="40743"/>
                    <a:pt x="8351" y="40153"/>
                  </a:cubicBezTo>
                  <a:cubicBezTo>
                    <a:pt x="6391" y="39412"/>
                    <a:pt x="4565" y="38708"/>
                    <a:pt x="3824" y="37281"/>
                  </a:cubicBezTo>
                  <a:cubicBezTo>
                    <a:pt x="3063" y="35760"/>
                    <a:pt x="3614" y="33724"/>
                    <a:pt x="4166" y="31765"/>
                  </a:cubicBezTo>
                  <a:cubicBezTo>
                    <a:pt x="4584" y="30186"/>
                    <a:pt x="5022" y="28551"/>
                    <a:pt x="4813" y="27162"/>
                  </a:cubicBezTo>
                  <a:cubicBezTo>
                    <a:pt x="4584" y="25774"/>
                    <a:pt x="3671" y="24347"/>
                    <a:pt x="2758" y="22959"/>
                  </a:cubicBezTo>
                  <a:cubicBezTo>
                    <a:pt x="1636" y="21247"/>
                    <a:pt x="495" y="19516"/>
                    <a:pt x="761" y="17842"/>
                  </a:cubicBezTo>
                  <a:cubicBezTo>
                    <a:pt x="1028" y="16206"/>
                    <a:pt x="2568" y="14970"/>
                    <a:pt x="4204" y="13638"/>
                  </a:cubicBezTo>
                  <a:cubicBezTo>
                    <a:pt x="5497" y="12611"/>
                    <a:pt x="6829" y="11527"/>
                    <a:pt x="7495" y="10234"/>
                  </a:cubicBezTo>
                  <a:cubicBezTo>
                    <a:pt x="8141" y="8997"/>
                    <a:pt x="8198" y="7342"/>
                    <a:pt x="8274" y="5745"/>
                  </a:cubicBezTo>
                  <a:cubicBezTo>
                    <a:pt x="8370" y="3671"/>
                    <a:pt x="8465" y="1560"/>
                    <a:pt x="9701" y="324"/>
                  </a:cubicBezTo>
                  <a:lnTo>
                    <a:pt x="9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12375" y="21525"/>
              <a:ext cx="860250" cy="856925"/>
            </a:xfrm>
            <a:custGeom>
              <a:avLst/>
              <a:gdLst/>
              <a:ahLst/>
              <a:cxnLst/>
              <a:rect l="l" t="t" r="r" b="b"/>
              <a:pathLst>
                <a:path w="34410" h="34277" extrusionOk="0">
                  <a:moveTo>
                    <a:pt x="5859" y="1"/>
                  </a:moveTo>
                  <a:cubicBezTo>
                    <a:pt x="4984" y="895"/>
                    <a:pt x="4927" y="2283"/>
                    <a:pt x="4851" y="3653"/>
                  </a:cubicBezTo>
                  <a:cubicBezTo>
                    <a:pt x="4813" y="4642"/>
                    <a:pt x="4756" y="5593"/>
                    <a:pt x="4413" y="6278"/>
                  </a:cubicBezTo>
                  <a:cubicBezTo>
                    <a:pt x="4033" y="7019"/>
                    <a:pt x="3215" y="7666"/>
                    <a:pt x="2454" y="8275"/>
                  </a:cubicBezTo>
                  <a:cubicBezTo>
                    <a:pt x="1427" y="9112"/>
                    <a:pt x="362" y="9968"/>
                    <a:pt x="172" y="11128"/>
                  </a:cubicBezTo>
                  <a:cubicBezTo>
                    <a:pt x="1" y="12307"/>
                    <a:pt x="742" y="13467"/>
                    <a:pt x="1484" y="14590"/>
                  </a:cubicBezTo>
                  <a:cubicBezTo>
                    <a:pt x="1998" y="15408"/>
                    <a:pt x="2568" y="16245"/>
                    <a:pt x="2702" y="17062"/>
                  </a:cubicBezTo>
                  <a:cubicBezTo>
                    <a:pt x="2816" y="17842"/>
                    <a:pt x="2549" y="18793"/>
                    <a:pt x="2283" y="19744"/>
                  </a:cubicBezTo>
                  <a:cubicBezTo>
                    <a:pt x="1941" y="21019"/>
                    <a:pt x="1579" y="22388"/>
                    <a:pt x="2131" y="23453"/>
                  </a:cubicBezTo>
                  <a:cubicBezTo>
                    <a:pt x="2644" y="24481"/>
                    <a:pt x="3900" y="24956"/>
                    <a:pt x="5136" y="25432"/>
                  </a:cubicBezTo>
                  <a:cubicBezTo>
                    <a:pt x="6087" y="25774"/>
                    <a:pt x="7076" y="26154"/>
                    <a:pt x="7666" y="26763"/>
                  </a:cubicBezTo>
                  <a:cubicBezTo>
                    <a:pt x="8256" y="27372"/>
                    <a:pt x="8636" y="28342"/>
                    <a:pt x="8997" y="29274"/>
                  </a:cubicBezTo>
                  <a:cubicBezTo>
                    <a:pt x="9454" y="30510"/>
                    <a:pt x="9948" y="31765"/>
                    <a:pt x="10976" y="32298"/>
                  </a:cubicBezTo>
                  <a:cubicBezTo>
                    <a:pt x="11371" y="32503"/>
                    <a:pt x="11802" y="32582"/>
                    <a:pt x="12256" y="32582"/>
                  </a:cubicBezTo>
                  <a:cubicBezTo>
                    <a:pt x="13026" y="32582"/>
                    <a:pt x="13859" y="32354"/>
                    <a:pt x="14685" y="32127"/>
                  </a:cubicBezTo>
                  <a:cubicBezTo>
                    <a:pt x="15448" y="31920"/>
                    <a:pt x="16264" y="31700"/>
                    <a:pt x="16967" y="31700"/>
                  </a:cubicBezTo>
                  <a:cubicBezTo>
                    <a:pt x="17105" y="31700"/>
                    <a:pt x="17239" y="31709"/>
                    <a:pt x="17367" y="31727"/>
                  </a:cubicBezTo>
                  <a:cubicBezTo>
                    <a:pt x="18165" y="31842"/>
                    <a:pt x="19002" y="32393"/>
                    <a:pt x="19839" y="32945"/>
                  </a:cubicBezTo>
                  <a:cubicBezTo>
                    <a:pt x="20828" y="33611"/>
                    <a:pt x="21875" y="34276"/>
                    <a:pt x="22921" y="34276"/>
                  </a:cubicBezTo>
                  <a:cubicBezTo>
                    <a:pt x="23054" y="34276"/>
                    <a:pt x="23168" y="34257"/>
                    <a:pt x="23282" y="34257"/>
                  </a:cubicBezTo>
                  <a:cubicBezTo>
                    <a:pt x="24442" y="34067"/>
                    <a:pt x="25298" y="32983"/>
                    <a:pt x="26135" y="31975"/>
                  </a:cubicBezTo>
                  <a:cubicBezTo>
                    <a:pt x="26763" y="31176"/>
                    <a:pt x="27391" y="30396"/>
                    <a:pt x="28132" y="30016"/>
                  </a:cubicBezTo>
                  <a:cubicBezTo>
                    <a:pt x="28817" y="29654"/>
                    <a:pt x="29768" y="29616"/>
                    <a:pt x="30776" y="29559"/>
                  </a:cubicBezTo>
                  <a:cubicBezTo>
                    <a:pt x="32127" y="29502"/>
                    <a:pt x="33534" y="29445"/>
                    <a:pt x="34409" y="28570"/>
                  </a:cubicBezTo>
                  <a:lnTo>
                    <a:pt x="34086" y="28228"/>
                  </a:lnTo>
                  <a:cubicBezTo>
                    <a:pt x="33325" y="28969"/>
                    <a:pt x="32013" y="29046"/>
                    <a:pt x="30757" y="29084"/>
                  </a:cubicBezTo>
                  <a:cubicBezTo>
                    <a:pt x="29749" y="29141"/>
                    <a:pt x="28703" y="29179"/>
                    <a:pt x="27923" y="29597"/>
                  </a:cubicBezTo>
                  <a:cubicBezTo>
                    <a:pt x="27105" y="30016"/>
                    <a:pt x="26421" y="30852"/>
                    <a:pt x="25774" y="31651"/>
                  </a:cubicBezTo>
                  <a:cubicBezTo>
                    <a:pt x="24975" y="32659"/>
                    <a:pt x="24195" y="33611"/>
                    <a:pt x="23206" y="33782"/>
                  </a:cubicBezTo>
                  <a:cubicBezTo>
                    <a:pt x="23122" y="33793"/>
                    <a:pt x="23037" y="33798"/>
                    <a:pt x="22952" y="33798"/>
                  </a:cubicBezTo>
                  <a:cubicBezTo>
                    <a:pt x="22036" y="33798"/>
                    <a:pt x="21063" y="33170"/>
                    <a:pt x="20106" y="32526"/>
                  </a:cubicBezTo>
                  <a:cubicBezTo>
                    <a:pt x="19212" y="31994"/>
                    <a:pt x="18337" y="31404"/>
                    <a:pt x="17443" y="31252"/>
                  </a:cubicBezTo>
                  <a:cubicBezTo>
                    <a:pt x="17266" y="31222"/>
                    <a:pt x="17087" y="31209"/>
                    <a:pt x="16905" y="31209"/>
                  </a:cubicBezTo>
                  <a:cubicBezTo>
                    <a:pt x="16146" y="31209"/>
                    <a:pt x="15346" y="31437"/>
                    <a:pt x="14532" y="31651"/>
                  </a:cubicBezTo>
                  <a:cubicBezTo>
                    <a:pt x="13745" y="31873"/>
                    <a:pt x="12949" y="32094"/>
                    <a:pt x="12239" y="32094"/>
                  </a:cubicBezTo>
                  <a:cubicBezTo>
                    <a:pt x="11851" y="32094"/>
                    <a:pt x="11488" y="32028"/>
                    <a:pt x="11166" y="31861"/>
                  </a:cubicBezTo>
                  <a:cubicBezTo>
                    <a:pt x="10272" y="31442"/>
                    <a:pt x="9853" y="30301"/>
                    <a:pt x="9397" y="29103"/>
                  </a:cubicBezTo>
                  <a:cubicBezTo>
                    <a:pt x="9035" y="28133"/>
                    <a:pt x="8636" y="27105"/>
                    <a:pt x="7970" y="26440"/>
                  </a:cubicBezTo>
                  <a:cubicBezTo>
                    <a:pt x="7305" y="25774"/>
                    <a:pt x="6277" y="25394"/>
                    <a:pt x="5307" y="25013"/>
                  </a:cubicBezTo>
                  <a:cubicBezTo>
                    <a:pt x="4128" y="24576"/>
                    <a:pt x="3006" y="24119"/>
                    <a:pt x="2549" y="23263"/>
                  </a:cubicBezTo>
                  <a:cubicBezTo>
                    <a:pt x="2093" y="22350"/>
                    <a:pt x="2435" y="21095"/>
                    <a:pt x="2759" y="19877"/>
                  </a:cubicBezTo>
                  <a:cubicBezTo>
                    <a:pt x="3025" y="18888"/>
                    <a:pt x="3310" y="17861"/>
                    <a:pt x="3177" y="16986"/>
                  </a:cubicBezTo>
                  <a:cubicBezTo>
                    <a:pt x="3025" y="16073"/>
                    <a:pt x="2454" y="15179"/>
                    <a:pt x="1884" y="14323"/>
                  </a:cubicBezTo>
                  <a:cubicBezTo>
                    <a:pt x="1199" y="13277"/>
                    <a:pt x="476" y="12212"/>
                    <a:pt x="647" y="11204"/>
                  </a:cubicBezTo>
                  <a:cubicBezTo>
                    <a:pt x="818" y="10234"/>
                    <a:pt x="1770" y="9454"/>
                    <a:pt x="2759" y="8636"/>
                  </a:cubicBezTo>
                  <a:cubicBezTo>
                    <a:pt x="3576" y="7990"/>
                    <a:pt x="4413" y="7324"/>
                    <a:pt x="4832" y="6506"/>
                  </a:cubicBezTo>
                  <a:cubicBezTo>
                    <a:pt x="5231" y="5707"/>
                    <a:pt x="5288" y="4661"/>
                    <a:pt x="5326" y="3672"/>
                  </a:cubicBezTo>
                  <a:cubicBezTo>
                    <a:pt x="5383" y="2378"/>
                    <a:pt x="5460" y="1085"/>
                    <a:pt x="6182" y="343"/>
                  </a:cubicBezTo>
                  <a:lnTo>
                    <a:pt x="5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307482" y="373646"/>
            <a:ext cx="811502" cy="202419"/>
            <a:chOff x="440200" y="1233325"/>
            <a:chExt cx="566375" cy="141275"/>
          </a:xfrm>
        </p:grpSpPr>
        <p:sp>
          <p:nvSpPr>
            <p:cNvPr id="20" name="Google Shape;20;p2"/>
            <p:cNvSpPr/>
            <p:nvPr/>
          </p:nvSpPr>
          <p:spPr>
            <a:xfrm>
              <a:off x="440200" y="1233325"/>
              <a:ext cx="282975" cy="141275"/>
            </a:xfrm>
            <a:custGeom>
              <a:avLst/>
              <a:gdLst/>
              <a:ahLst/>
              <a:cxnLst/>
              <a:rect l="l" t="t" r="r" b="b"/>
              <a:pathLst>
                <a:path w="11319" h="5651" extrusionOk="0">
                  <a:moveTo>
                    <a:pt x="1" y="1"/>
                  </a:moveTo>
                  <a:cubicBezTo>
                    <a:pt x="1" y="3139"/>
                    <a:pt x="2550" y="5650"/>
                    <a:pt x="5669" y="5650"/>
                  </a:cubicBezTo>
                  <a:cubicBezTo>
                    <a:pt x="880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3625" y="1233325"/>
              <a:ext cx="282950" cy="141275"/>
            </a:xfrm>
            <a:custGeom>
              <a:avLst/>
              <a:gdLst/>
              <a:ahLst/>
              <a:cxnLst/>
              <a:rect l="l" t="t" r="r" b="b"/>
              <a:pathLst>
                <a:path w="11318" h="5651" extrusionOk="0">
                  <a:moveTo>
                    <a:pt x="0" y="1"/>
                  </a:moveTo>
                  <a:cubicBezTo>
                    <a:pt x="0" y="3139"/>
                    <a:pt x="2549" y="5650"/>
                    <a:pt x="5668" y="5650"/>
                  </a:cubicBezTo>
                  <a:cubicBezTo>
                    <a:pt x="878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296997" y="4357010"/>
            <a:ext cx="623356" cy="655522"/>
            <a:chOff x="431175" y="4085575"/>
            <a:chExt cx="412300" cy="433575"/>
          </a:xfrm>
        </p:grpSpPr>
        <p:sp>
          <p:nvSpPr>
            <p:cNvPr id="23" name="Google Shape;23;p2"/>
            <p:cNvSpPr/>
            <p:nvPr/>
          </p:nvSpPr>
          <p:spPr>
            <a:xfrm>
              <a:off x="431175" y="4085575"/>
              <a:ext cx="205925" cy="187900"/>
            </a:xfrm>
            <a:custGeom>
              <a:avLst/>
              <a:gdLst/>
              <a:ahLst/>
              <a:cxnLst/>
              <a:rect l="l" t="t" r="r" b="b"/>
              <a:pathLst>
                <a:path w="8237" h="7516" extrusionOk="0">
                  <a:moveTo>
                    <a:pt x="4117" y="0"/>
                  </a:moveTo>
                  <a:cubicBezTo>
                    <a:pt x="3845" y="0"/>
                    <a:pt x="3568" y="30"/>
                    <a:pt x="3291" y="93"/>
                  </a:cubicBezTo>
                  <a:cubicBezTo>
                    <a:pt x="1256" y="549"/>
                    <a:pt x="0" y="2566"/>
                    <a:pt x="457" y="4601"/>
                  </a:cubicBezTo>
                  <a:cubicBezTo>
                    <a:pt x="849" y="6331"/>
                    <a:pt x="2390" y="7515"/>
                    <a:pt x="4094" y="7515"/>
                  </a:cubicBezTo>
                  <a:cubicBezTo>
                    <a:pt x="4375" y="7515"/>
                    <a:pt x="4660" y="7483"/>
                    <a:pt x="4946" y="7416"/>
                  </a:cubicBezTo>
                  <a:cubicBezTo>
                    <a:pt x="6981" y="6959"/>
                    <a:pt x="8236" y="4943"/>
                    <a:pt x="7780" y="2927"/>
                  </a:cubicBezTo>
                  <a:cubicBezTo>
                    <a:pt x="7386" y="1187"/>
                    <a:pt x="5831" y="0"/>
                    <a:pt x="4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1175" y="4330925"/>
              <a:ext cx="205925" cy="188225"/>
            </a:xfrm>
            <a:custGeom>
              <a:avLst/>
              <a:gdLst/>
              <a:ahLst/>
              <a:cxnLst/>
              <a:rect l="l" t="t" r="r" b="b"/>
              <a:pathLst>
                <a:path w="8237" h="7529" extrusionOk="0">
                  <a:moveTo>
                    <a:pt x="4117" y="1"/>
                  </a:moveTo>
                  <a:cubicBezTo>
                    <a:pt x="3845" y="1"/>
                    <a:pt x="3568" y="31"/>
                    <a:pt x="3291" y="94"/>
                  </a:cubicBezTo>
                  <a:cubicBezTo>
                    <a:pt x="1256" y="569"/>
                    <a:pt x="0" y="2566"/>
                    <a:pt x="457" y="4601"/>
                  </a:cubicBezTo>
                  <a:cubicBezTo>
                    <a:pt x="851" y="6341"/>
                    <a:pt x="2406" y="7528"/>
                    <a:pt x="4132" y="7528"/>
                  </a:cubicBezTo>
                  <a:cubicBezTo>
                    <a:pt x="4407" y="7528"/>
                    <a:pt x="4686" y="7498"/>
                    <a:pt x="4965" y="7436"/>
                  </a:cubicBezTo>
                  <a:cubicBezTo>
                    <a:pt x="6981" y="6960"/>
                    <a:pt x="8236" y="4944"/>
                    <a:pt x="7780" y="2928"/>
                  </a:cubicBezTo>
                  <a:cubicBezTo>
                    <a:pt x="7386" y="1188"/>
                    <a:pt x="5831" y="1"/>
                    <a:pt x="4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7075" y="4208300"/>
              <a:ext cx="206400" cy="187625"/>
            </a:xfrm>
            <a:custGeom>
              <a:avLst/>
              <a:gdLst/>
              <a:ahLst/>
              <a:cxnLst/>
              <a:rect l="l" t="t" r="r" b="b"/>
              <a:pathLst>
                <a:path w="8256" h="7505" extrusionOk="0">
                  <a:moveTo>
                    <a:pt x="4121" y="1"/>
                  </a:moveTo>
                  <a:cubicBezTo>
                    <a:pt x="3158" y="1"/>
                    <a:pt x="2197" y="367"/>
                    <a:pt x="1465" y="1099"/>
                  </a:cubicBezTo>
                  <a:cubicBezTo>
                    <a:pt x="0" y="2564"/>
                    <a:pt x="0" y="4941"/>
                    <a:pt x="1465" y="6406"/>
                  </a:cubicBezTo>
                  <a:cubicBezTo>
                    <a:pt x="2197" y="7138"/>
                    <a:pt x="3158" y="7505"/>
                    <a:pt x="4121" y="7505"/>
                  </a:cubicBezTo>
                  <a:cubicBezTo>
                    <a:pt x="5084" y="7505"/>
                    <a:pt x="6049" y="7138"/>
                    <a:pt x="6791" y="6406"/>
                  </a:cubicBezTo>
                  <a:cubicBezTo>
                    <a:pt x="8256" y="4941"/>
                    <a:pt x="8256" y="2564"/>
                    <a:pt x="6791" y="1099"/>
                  </a:cubicBezTo>
                  <a:cubicBezTo>
                    <a:pt x="6049" y="367"/>
                    <a:pt x="5084" y="1"/>
                    <a:pt x="4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3581945" y="-380037"/>
            <a:ext cx="2773852" cy="1132709"/>
            <a:chOff x="1504350" y="3871150"/>
            <a:chExt cx="1610925" cy="657825"/>
          </a:xfrm>
        </p:grpSpPr>
        <p:sp>
          <p:nvSpPr>
            <p:cNvPr id="27" name="Google Shape;27;p2"/>
            <p:cNvSpPr/>
            <p:nvPr/>
          </p:nvSpPr>
          <p:spPr>
            <a:xfrm>
              <a:off x="1504350" y="3873525"/>
              <a:ext cx="1610925" cy="655450"/>
            </a:xfrm>
            <a:custGeom>
              <a:avLst/>
              <a:gdLst/>
              <a:ahLst/>
              <a:cxnLst/>
              <a:rect l="l" t="t" r="r" b="b"/>
              <a:pathLst>
                <a:path w="64437" h="26218" extrusionOk="0">
                  <a:moveTo>
                    <a:pt x="429" y="0"/>
                  </a:moveTo>
                  <a:lnTo>
                    <a:pt x="0" y="84"/>
                  </a:lnTo>
                  <a:cubicBezTo>
                    <a:pt x="1512" y="7382"/>
                    <a:pt x="5549" y="14002"/>
                    <a:pt x="11335" y="18753"/>
                  </a:cubicBezTo>
                  <a:cubicBezTo>
                    <a:pt x="17205" y="23575"/>
                    <a:pt x="24610" y="26218"/>
                    <a:pt x="32219" y="26218"/>
                  </a:cubicBezTo>
                  <a:cubicBezTo>
                    <a:pt x="39803" y="26218"/>
                    <a:pt x="47232" y="23575"/>
                    <a:pt x="53102" y="18753"/>
                  </a:cubicBezTo>
                  <a:cubicBezTo>
                    <a:pt x="58877" y="14002"/>
                    <a:pt x="62913" y="7370"/>
                    <a:pt x="64437" y="84"/>
                  </a:cubicBezTo>
                  <a:lnTo>
                    <a:pt x="64008" y="0"/>
                  </a:lnTo>
                  <a:cubicBezTo>
                    <a:pt x="60865" y="14943"/>
                    <a:pt x="47494" y="25777"/>
                    <a:pt x="32219" y="25777"/>
                  </a:cubicBezTo>
                  <a:cubicBezTo>
                    <a:pt x="16943" y="25777"/>
                    <a:pt x="3572" y="1493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613575" y="3873525"/>
              <a:ext cx="1392475" cy="548900"/>
            </a:xfrm>
            <a:custGeom>
              <a:avLst/>
              <a:gdLst/>
              <a:ahLst/>
              <a:cxnLst/>
              <a:rect l="l" t="t" r="r" b="b"/>
              <a:pathLst>
                <a:path w="55699" h="21956" extrusionOk="0">
                  <a:moveTo>
                    <a:pt x="429" y="0"/>
                  </a:moveTo>
                  <a:lnTo>
                    <a:pt x="1" y="108"/>
                  </a:lnTo>
                  <a:cubicBezTo>
                    <a:pt x="1489" y="6239"/>
                    <a:pt x="5049" y="11788"/>
                    <a:pt x="10014" y="15729"/>
                  </a:cubicBezTo>
                  <a:cubicBezTo>
                    <a:pt x="15122" y="19789"/>
                    <a:pt x="21301" y="21955"/>
                    <a:pt x="27850" y="21955"/>
                  </a:cubicBezTo>
                  <a:cubicBezTo>
                    <a:pt x="34398" y="21955"/>
                    <a:pt x="40565" y="19789"/>
                    <a:pt x="45685" y="15729"/>
                  </a:cubicBezTo>
                  <a:cubicBezTo>
                    <a:pt x="50650" y="11788"/>
                    <a:pt x="54210" y="6239"/>
                    <a:pt x="55698" y="108"/>
                  </a:cubicBezTo>
                  <a:lnTo>
                    <a:pt x="55270" y="0"/>
                  </a:lnTo>
                  <a:cubicBezTo>
                    <a:pt x="52174" y="12645"/>
                    <a:pt x="40899" y="21503"/>
                    <a:pt x="27850" y="21503"/>
                  </a:cubicBezTo>
                  <a:cubicBezTo>
                    <a:pt x="14800" y="21503"/>
                    <a:pt x="3513" y="12645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24300" y="3873525"/>
              <a:ext cx="1171300" cy="442050"/>
            </a:xfrm>
            <a:custGeom>
              <a:avLst/>
              <a:gdLst/>
              <a:ahLst/>
              <a:cxnLst/>
              <a:rect l="l" t="t" r="r" b="b"/>
              <a:pathLst>
                <a:path w="46852" h="17682" extrusionOk="0">
                  <a:moveTo>
                    <a:pt x="430" y="0"/>
                  </a:moveTo>
                  <a:lnTo>
                    <a:pt x="1" y="119"/>
                  </a:lnTo>
                  <a:cubicBezTo>
                    <a:pt x="1442" y="5084"/>
                    <a:pt x="4513" y="9549"/>
                    <a:pt x="8657" y="12704"/>
                  </a:cubicBezTo>
                  <a:cubicBezTo>
                    <a:pt x="12931" y="15955"/>
                    <a:pt x="18027" y="17681"/>
                    <a:pt x="23421" y="17681"/>
                  </a:cubicBezTo>
                  <a:cubicBezTo>
                    <a:pt x="28814" y="17681"/>
                    <a:pt x="33910" y="15955"/>
                    <a:pt x="38184" y="12704"/>
                  </a:cubicBezTo>
                  <a:cubicBezTo>
                    <a:pt x="42328" y="9549"/>
                    <a:pt x="45399" y="5084"/>
                    <a:pt x="46852" y="119"/>
                  </a:cubicBezTo>
                  <a:lnTo>
                    <a:pt x="46411" y="0"/>
                  </a:lnTo>
                  <a:cubicBezTo>
                    <a:pt x="43471" y="10168"/>
                    <a:pt x="34005" y="17253"/>
                    <a:pt x="23421" y="17253"/>
                  </a:cubicBezTo>
                  <a:cubicBezTo>
                    <a:pt x="12836" y="17253"/>
                    <a:pt x="3382" y="10145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36525" y="3872625"/>
              <a:ext cx="946575" cy="335775"/>
            </a:xfrm>
            <a:custGeom>
              <a:avLst/>
              <a:gdLst/>
              <a:ahLst/>
              <a:cxnLst/>
              <a:rect l="l" t="t" r="r" b="b"/>
              <a:pathLst>
                <a:path w="37863" h="13431" extrusionOk="0">
                  <a:moveTo>
                    <a:pt x="417" y="1"/>
                  </a:moveTo>
                  <a:lnTo>
                    <a:pt x="1" y="155"/>
                  </a:lnTo>
                  <a:cubicBezTo>
                    <a:pt x="2870" y="8085"/>
                    <a:pt x="10478" y="13431"/>
                    <a:pt x="18932" y="13431"/>
                  </a:cubicBezTo>
                  <a:cubicBezTo>
                    <a:pt x="27373" y="13431"/>
                    <a:pt x="34981" y="8097"/>
                    <a:pt x="37862" y="155"/>
                  </a:cubicBezTo>
                  <a:lnTo>
                    <a:pt x="37446" y="1"/>
                  </a:lnTo>
                  <a:cubicBezTo>
                    <a:pt x="34636" y="7764"/>
                    <a:pt x="27194" y="12978"/>
                    <a:pt x="18932" y="12978"/>
                  </a:cubicBezTo>
                  <a:cubicBezTo>
                    <a:pt x="10657" y="12978"/>
                    <a:pt x="3227" y="7775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52625" y="3872025"/>
              <a:ext cx="714375" cy="229525"/>
            </a:xfrm>
            <a:custGeom>
              <a:avLst/>
              <a:gdLst/>
              <a:ahLst/>
              <a:cxnLst/>
              <a:rect l="l" t="t" r="r" b="b"/>
              <a:pathLst>
                <a:path w="28575" h="9181" extrusionOk="0">
                  <a:moveTo>
                    <a:pt x="405" y="1"/>
                  </a:moveTo>
                  <a:lnTo>
                    <a:pt x="0" y="191"/>
                  </a:lnTo>
                  <a:cubicBezTo>
                    <a:pt x="1286" y="2846"/>
                    <a:pt x="3262" y="5085"/>
                    <a:pt x="5751" y="6680"/>
                  </a:cubicBezTo>
                  <a:cubicBezTo>
                    <a:pt x="8287" y="8323"/>
                    <a:pt x="11251" y="9181"/>
                    <a:pt x="14288" y="9181"/>
                  </a:cubicBezTo>
                  <a:cubicBezTo>
                    <a:pt x="17324" y="9181"/>
                    <a:pt x="20288" y="8323"/>
                    <a:pt x="22824" y="6680"/>
                  </a:cubicBezTo>
                  <a:cubicBezTo>
                    <a:pt x="25313" y="5085"/>
                    <a:pt x="27289" y="2846"/>
                    <a:pt x="28575" y="191"/>
                  </a:cubicBezTo>
                  <a:lnTo>
                    <a:pt x="28170" y="1"/>
                  </a:lnTo>
                  <a:cubicBezTo>
                    <a:pt x="25634" y="5311"/>
                    <a:pt x="20169" y="8740"/>
                    <a:pt x="14288" y="8740"/>
                  </a:cubicBezTo>
                  <a:cubicBezTo>
                    <a:pt x="8406" y="8740"/>
                    <a:pt x="2965" y="5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77325" y="3871150"/>
              <a:ext cx="464975" cy="123550"/>
            </a:xfrm>
            <a:custGeom>
              <a:avLst/>
              <a:gdLst/>
              <a:ahLst/>
              <a:cxnLst/>
              <a:rect l="l" t="t" r="r" b="b"/>
              <a:pathLst>
                <a:path w="18599" h="4942" extrusionOk="0">
                  <a:moveTo>
                    <a:pt x="358" y="0"/>
                  </a:moveTo>
                  <a:lnTo>
                    <a:pt x="1" y="274"/>
                  </a:lnTo>
                  <a:cubicBezTo>
                    <a:pt x="2180" y="3203"/>
                    <a:pt x="5656" y="4941"/>
                    <a:pt x="9300" y="4941"/>
                  </a:cubicBezTo>
                  <a:cubicBezTo>
                    <a:pt x="12931" y="4941"/>
                    <a:pt x="16419" y="3203"/>
                    <a:pt x="18598" y="274"/>
                  </a:cubicBezTo>
                  <a:lnTo>
                    <a:pt x="18241" y="0"/>
                  </a:lnTo>
                  <a:cubicBezTo>
                    <a:pt x="16110" y="2858"/>
                    <a:pt x="12859" y="4501"/>
                    <a:pt x="9300" y="4501"/>
                  </a:cubicBezTo>
                  <a:cubicBezTo>
                    <a:pt x="5740" y="4501"/>
                    <a:pt x="2477" y="2858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0"/>
          <p:cNvGrpSpPr/>
          <p:nvPr/>
        </p:nvGrpSpPr>
        <p:grpSpPr>
          <a:xfrm>
            <a:off x="8049357" y="373634"/>
            <a:ext cx="811502" cy="202419"/>
            <a:chOff x="440200" y="1233325"/>
            <a:chExt cx="566375" cy="141275"/>
          </a:xfrm>
        </p:grpSpPr>
        <p:sp>
          <p:nvSpPr>
            <p:cNvPr id="633" name="Google Shape;633;p30"/>
            <p:cNvSpPr/>
            <p:nvPr/>
          </p:nvSpPr>
          <p:spPr>
            <a:xfrm>
              <a:off x="440200" y="1233325"/>
              <a:ext cx="282975" cy="141275"/>
            </a:xfrm>
            <a:custGeom>
              <a:avLst/>
              <a:gdLst/>
              <a:ahLst/>
              <a:cxnLst/>
              <a:rect l="l" t="t" r="r" b="b"/>
              <a:pathLst>
                <a:path w="11319" h="5651" extrusionOk="0">
                  <a:moveTo>
                    <a:pt x="1" y="1"/>
                  </a:moveTo>
                  <a:cubicBezTo>
                    <a:pt x="1" y="3139"/>
                    <a:pt x="2550" y="5650"/>
                    <a:pt x="5669" y="5650"/>
                  </a:cubicBezTo>
                  <a:cubicBezTo>
                    <a:pt x="880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723625" y="1233325"/>
              <a:ext cx="282950" cy="141275"/>
            </a:xfrm>
            <a:custGeom>
              <a:avLst/>
              <a:gdLst/>
              <a:ahLst/>
              <a:cxnLst/>
              <a:rect l="l" t="t" r="r" b="b"/>
              <a:pathLst>
                <a:path w="11318" h="5651" extrusionOk="0">
                  <a:moveTo>
                    <a:pt x="0" y="1"/>
                  </a:moveTo>
                  <a:cubicBezTo>
                    <a:pt x="0" y="3139"/>
                    <a:pt x="2549" y="5650"/>
                    <a:pt x="5668" y="5650"/>
                  </a:cubicBezTo>
                  <a:cubicBezTo>
                    <a:pt x="878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0"/>
          <p:cNvGrpSpPr/>
          <p:nvPr/>
        </p:nvGrpSpPr>
        <p:grpSpPr>
          <a:xfrm flipH="1">
            <a:off x="8237497" y="4280822"/>
            <a:ext cx="623356" cy="655522"/>
            <a:chOff x="431175" y="4085575"/>
            <a:chExt cx="412300" cy="433575"/>
          </a:xfrm>
        </p:grpSpPr>
        <p:sp>
          <p:nvSpPr>
            <p:cNvPr id="636" name="Google Shape;636;p30"/>
            <p:cNvSpPr/>
            <p:nvPr/>
          </p:nvSpPr>
          <p:spPr>
            <a:xfrm>
              <a:off x="431175" y="4085575"/>
              <a:ext cx="205925" cy="187900"/>
            </a:xfrm>
            <a:custGeom>
              <a:avLst/>
              <a:gdLst/>
              <a:ahLst/>
              <a:cxnLst/>
              <a:rect l="l" t="t" r="r" b="b"/>
              <a:pathLst>
                <a:path w="8237" h="7516" extrusionOk="0">
                  <a:moveTo>
                    <a:pt x="4117" y="0"/>
                  </a:moveTo>
                  <a:cubicBezTo>
                    <a:pt x="3845" y="0"/>
                    <a:pt x="3568" y="30"/>
                    <a:pt x="3291" y="93"/>
                  </a:cubicBezTo>
                  <a:cubicBezTo>
                    <a:pt x="1256" y="549"/>
                    <a:pt x="0" y="2566"/>
                    <a:pt x="457" y="4601"/>
                  </a:cubicBezTo>
                  <a:cubicBezTo>
                    <a:pt x="849" y="6331"/>
                    <a:pt x="2390" y="7515"/>
                    <a:pt x="4094" y="7515"/>
                  </a:cubicBezTo>
                  <a:cubicBezTo>
                    <a:pt x="4375" y="7515"/>
                    <a:pt x="4660" y="7483"/>
                    <a:pt x="4946" y="7416"/>
                  </a:cubicBezTo>
                  <a:cubicBezTo>
                    <a:pt x="6981" y="6959"/>
                    <a:pt x="8236" y="4943"/>
                    <a:pt x="7780" y="2927"/>
                  </a:cubicBezTo>
                  <a:cubicBezTo>
                    <a:pt x="7386" y="1187"/>
                    <a:pt x="5831" y="0"/>
                    <a:pt x="4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431175" y="4330925"/>
              <a:ext cx="205925" cy="188225"/>
            </a:xfrm>
            <a:custGeom>
              <a:avLst/>
              <a:gdLst/>
              <a:ahLst/>
              <a:cxnLst/>
              <a:rect l="l" t="t" r="r" b="b"/>
              <a:pathLst>
                <a:path w="8237" h="7529" extrusionOk="0">
                  <a:moveTo>
                    <a:pt x="4117" y="1"/>
                  </a:moveTo>
                  <a:cubicBezTo>
                    <a:pt x="3845" y="1"/>
                    <a:pt x="3568" y="31"/>
                    <a:pt x="3291" y="94"/>
                  </a:cubicBezTo>
                  <a:cubicBezTo>
                    <a:pt x="1256" y="569"/>
                    <a:pt x="0" y="2566"/>
                    <a:pt x="457" y="4601"/>
                  </a:cubicBezTo>
                  <a:cubicBezTo>
                    <a:pt x="851" y="6341"/>
                    <a:pt x="2406" y="7528"/>
                    <a:pt x="4132" y="7528"/>
                  </a:cubicBezTo>
                  <a:cubicBezTo>
                    <a:pt x="4407" y="7528"/>
                    <a:pt x="4686" y="7498"/>
                    <a:pt x="4965" y="7436"/>
                  </a:cubicBezTo>
                  <a:cubicBezTo>
                    <a:pt x="6981" y="6960"/>
                    <a:pt x="8236" y="4944"/>
                    <a:pt x="7780" y="2928"/>
                  </a:cubicBezTo>
                  <a:cubicBezTo>
                    <a:pt x="7386" y="1188"/>
                    <a:pt x="5831" y="1"/>
                    <a:pt x="4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37075" y="4208300"/>
              <a:ext cx="206400" cy="187625"/>
            </a:xfrm>
            <a:custGeom>
              <a:avLst/>
              <a:gdLst/>
              <a:ahLst/>
              <a:cxnLst/>
              <a:rect l="l" t="t" r="r" b="b"/>
              <a:pathLst>
                <a:path w="8256" h="7505" extrusionOk="0">
                  <a:moveTo>
                    <a:pt x="4121" y="1"/>
                  </a:moveTo>
                  <a:cubicBezTo>
                    <a:pt x="3158" y="1"/>
                    <a:pt x="2197" y="367"/>
                    <a:pt x="1465" y="1099"/>
                  </a:cubicBezTo>
                  <a:cubicBezTo>
                    <a:pt x="0" y="2564"/>
                    <a:pt x="0" y="4941"/>
                    <a:pt x="1465" y="6406"/>
                  </a:cubicBezTo>
                  <a:cubicBezTo>
                    <a:pt x="2197" y="7138"/>
                    <a:pt x="3158" y="7505"/>
                    <a:pt x="4121" y="7505"/>
                  </a:cubicBezTo>
                  <a:cubicBezTo>
                    <a:pt x="5084" y="7505"/>
                    <a:pt x="6049" y="7138"/>
                    <a:pt x="6791" y="6406"/>
                  </a:cubicBezTo>
                  <a:cubicBezTo>
                    <a:pt x="8256" y="4941"/>
                    <a:pt x="8256" y="2564"/>
                    <a:pt x="6791" y="1099"/>
                  </a:cubicBezTo>
                  <a:cubicBezTo>
                    <a:pt x="6049" y="367"/>
                    <a:pt x="5084" y="1"/>
                    <a:pt x="4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2830270" y="-208862"/>
            <a:ext cx="2773852" cy="1132709"/>
            <a:chOff x="1504350" y="3871150"/>
            <a:chExt cx="1610925" cy="657825"/>
          </a:xfrm>
        </p:grpSpPr>
        <p:sp>
          <p:nvSpPr>
            <p:cNvPr id="640" name="Google Shape;640;p30"/>
            <p:cNvSpPr/>
            <p:nvPr/>
          </p:nvSpPr>
          <p:spPr>
            <a:xfrm>
              <a:off x="1504350" y="3873525"/>
              <a:ext cx="1610925" cy="655450"/>
            </a:xfrm>
            <a:custGeom>
              <a:avLst/>
              <a:gdLst/>
              <a:ahLst/>
              <a:cxnLst/>
              <a:rect l="l" t="t" r="r" b="b"/>
              <a:pathLst>
                <a:path w="64437" h="26218" extrusionOk="0">
                  <a:moveTo>
                    <a:pt x="429" y="0"/>
                  </a:moveTo>
                  <a:lnTo>
                    <a:pt x="0" y="84"/>
                  </a:lnTo>
                  <a:cubicBezTo>
                    <a:pt x="1512" y="7382"/>
                    <a:pt x="5549" y="14002"/>
                    <a:pt x="11335" y="18753"/>
                  </a:cubicBezTo>
                  <a:cubicBezTo>
                    <a:pt x="17205" y="23575"/>
                    <a:pt x="24610" y="26218"/>
                    <a:pt x="32219" y="26218"/>
                  </a:cubicBezTo>
                  <a:cubicBezTo>
                    <a:pt x="39803" y="26218"/>
                    <a:pt x="47232" y="23575"/>
                    <a:pt x="53102" y="18753"/>
                  </a:cubicBezTo>
                  <a:cubicBezTo>
                    <a:pt x="58877" y="14002"/>
                    <a:pt x="62913" y="7370"/>
                    <a:pt x="64437" y="84"/>
                  </a:cubicBezTo>
                  <a:lnTo>
                    <a:pt x="64008" y="0"/>
                  </a:lnTo>
                  <a:cubicBezTo>
                    <a:pt x="60865" y="14943"/>
                    <a:pt x="47494" y="25777"/>
                    <a:pt x="32219" y="25777"/>
                  </a:cubicBezTo>
                  <a:cubicBezTo>
                    <a:pt x="16943" y="25777"/>
                    <a:pt x="3572" y="1493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613575" y="3873525"/>
              <a:ext cx="1392475" cy="548900"/>
            </a:xfrm>
            <a:custGeom>
              <a:avLst/>
              <a:gdLst/>
              <a:ahLst/>
              <a:cxnLst/>
              <a:rect l="l" t="t" r="r" b="b"/>
              <a:pathLst>
                <a:path w="55699" h="21956" extrusionOk="0">
                  <a:moveTo>
                    <a:pt x="429" y="0"/>
                  </a:moveTo>
                  <a:lnTo>
                    <a:pt x="1" y="108"/>
                  </a:lnTo>
                  <a:cubicBezTo>
                    <a:pt x="1489" y="6239"/>
                    <a:pt x="5049" y="11788"/>
                    <a:pt x="10014" y="15729"/>
                  </a:cubicBezTo>
                  <a:cubicBezTo>
                    <a:pt x="15122" y="19789"/>
                    <a:pt x="21301" y="21955"/>
                    <a:pt x="27850" y="21955"/>
                  </a:cubicBezTo>
                  <a:cubicBezTo>
                    <a:pt x="34398" y="21955"/>
                    <a:pt x="40565" y="19789"/>
                    <a:pt x="45685" y="15729"/>
                  </a:cubicBezTo>
                  <a:cubicBezTo>
                    <a:pt x="50650" y="11788"/>
                    <a:pt x="54210" y="6239"/>
                    <a:pt x="55698" y="108"/>
                  </a:cubicBezTo>
                  <a:lnTo>
                    <a:pt x="55270" y="0"/>
                  </a:lnTo>
                  <a:cubicBezTo>
                    <a:pt x="52174" y="12645"/>
                    <a:pt x="40899" y="21503"/>
                    <a:pt x="27850" y="21503"/>
                  </a:cubicBezTo>
                  <a:cubicBezTo>
                    <a:pt x="14800" y="21503"/>
                    <a:pt x="3513" y="12645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1724300" y="3873525"/>
              <a:ext cx="1171300" cy="442050"/>
            </a:xfrm>
            <a:custGeom>
              <a:avLst/>
              <a:gdLst/>
              <a:ahLst/>
              <a:cxnLst/>
              <a:rect l="l" t="t" r="r" b="b"/>
              <a:pathLst>
                <a:path w="46852" h="17682" extrusionOk="0">
                  <a:moveTo>
                    <a:pt x="430" y="0"/>
                  </a:moveTo>
                  <a:lnTo>
                    <a:pt x="1" y="119"/>
                  </a:lnTo>
                  <a:cubicBezTo>
                    <a:pt x="1442" y="5084"/>
                    <a:pt x="4513" y="9549"/>
                    <a:pt x="8657" y="12704"/>
                  </a:cubicBezTo>
                  <a:cubicBezTo>
                    <a:pt x="12931" y="15955"/>
                    <a:pt x="18027" y="17681"/>
                    <a:pt x="23421" y="17681"/>
                  </a:cubicBezTo>
                  <a:cubicBezTo>
                    <a:pt x="28814" y="17681"/>
                    <a:pt x="33910" y="15955"/>
                    <a:pt x="38184" y="12704"/>
                  </a:cubicBezTo>
                  <a:cubicBezTo>
                    <a:pt x="42328" y="9549"/>
                    <a:pt x="45399" y="5084"/>
                    <a:pt x="46852" y="119"/>
                  </a:cubicBezTo>
                  <a:lnTo>
                    <a:pt x="46411" y="0"/>
                  </a:lnTo>
                  <a:cubicBezTo>
                    <a:pt x="43471" y="10168"/>
                    <a:pt x="34005" y="17253"/>
                    <a:pt x="23421" y="17253"/>
                  </a:cubicBezTo>
                  <a:cubicBezTo>
                    <a:pt x="12836" y="17253"/>
                    <a:pt x="3382" y="10145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1836525" y="3872625"/>
              <a:ext cx="946575" cy="335775"/>
            </a:xfrm>
            <a:custGeom>
              <a:avLst/>
              <a:gdLst/>
              <a:ahLst/>
              <a:cxnLst/>
              <a:rect l="l" t="t" r="r" b="b"/>
              <a:pathLst>
                <a:path w="37863" h="13431" extrusionOk="0">
                  <a:moveTo>
                    <a:pt x="417" y="1"/>
                  </a:moveTo>
                  <a:lnTo>
                    <a:pt x="1" y="155"/>
                  </a:lnTo>
                  <a:cubicBezTo>
                    <a:pt x="2870" y="8085"/>
                    <a:pt x="10478" y="13431"/>
                    <a:pt x="18932" y="13431"/>
                  </a:cubicBezTo>
                  <a:cubicBezTo>
                    <a:pt x="27373" y="13431"/>
                    <a:pt x="34981" y="8097"/>
                    <a:pt x="37862" y="155"/>
                  </a:cubicBezTo>
                  <a:lnTo>
                    <a:pt x="37446" y="1"/>
                  </a:lnTo>
                  <a:cubicBezTo>
                    <a:pt x="34636" y="7764"/>
                    <a:pt x="27194" y="12978"/>
                    <a:pt x="18932" y="12978"/>
                  </a:cubicBezTo>
                  <a:cubicBezTo>
                    <a:pt x="10657" y="12978"/>
                    <a:pt x="3227" y="7775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1952625" y="3872025"/>
              <a:ext cx="714375" cy="229525"/>
            </a:xfrm>
            <a:custGeom>
              <a:avLst/>
              <a:gdLst/>
              <a:ahLst/>
              <a:cxnLst/>
              <a:rect l="l" t="t" r="r" b="b"/>
              <a:pathLst>
                <a:path w="28575" h="9181" extrusionOk="0">
                  <a:moveTo>
                    <a:pt x="405" y="1"/>
                  </a:moveTo>
                  <a:lnTo>
                    <a:pt x="0" y="191"/>
                  </a:lnTo>
                  <a:cubicBezTo>
                    <a:pt x="1286" y="2846"/>
                    <a:pt x="3262" y="5085"/>
                    <a:pt x="5751" y="6680"/>
                  </a:cubicBezTo>
                  <a:cubicBezTo>
                    <a:pt x="8287" y="8323"/>
                    <a:pt x="11251" y="9181"/>
                    <a:pt x="14288" y="9181"/>
                  </a:cubicBezTo>
                  <a:cubicBezTo>
                    <a:pt x="17324" y="9181"/>
                    <a:pt x="20288" y="8323"/>
                    <a:pt x="22824" y="6680"/>
                  </a:cubicBezTo>
                  <a:cubicBezTo>
                    <a:pt x="25313" y="5085"/>
                    <a:pt x="27289" y="2846"/>
                    <a:pt x="28575" y="191"/>
                  </a:cubicBezTo>
                  <a:lnTo>
                    <a:pt x="28170" y="1"/>
                  </a:lnTo>
                  <a:cubicBezTo>
                    <a:pt x="25634" y="5311"/>
                    <a:pt x="20169" y="8740"/>
                    <a:pt x="14288" y="8740"/>
                  </a:cubicBezTo>
                  <a:cubicBezTo>
                    <a:pt x="8406" y="8740"/>
                    <a:pt x="2965" y="5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2077325" y="3871150"/>
              <a:ext cx="464975" cy="123550"/>
            </a:xfrm>
            <a:custGeom>
              <a:avLst/>
              <a:gdLst/>
              <a:ahLst/>
              <a:cxnLst/>
              <a:rect l="l" t="t" r="r" b="b"/>
              <a:pathLst>
                <a:path w="18599" h="4942" extrusionOk="0">
                  <a:moveTo>
                    <a:pt x="358" y="0"/>
                  </a:moveTo>
                  <a:lnTo>
                    <a:pt x="1" y="274"/>
                  </a:lnTo>
                  <a:cubicBezTo>
                    <a:pt x="2180" y="3203"/>
                    <a:pt x="5656" y="4941"/>
                    <a:pt x="9300" y="4941"/>
                  </a:cubicBezTo>
                  <a:cubicBezTo>
                    <a:pt x="12931" y="4941"/>
                    <a:pt x="16419" y="3203"/>
                    <a:pt x="18598" y="274"/>
                  </a:cubicBezTo>
                  <a:lnTo>
                    <a:pt x="18241" y="0"/>
                  </a:lnTo>
                  <a:cubicBezTo>
                    <a:pt x="16110" y="2858"/>
                    <a:pt x="12859" y="4501"/>
                    <a:pt x="9300" y="4501"/>
                  </a:cubicBezTo>
                  <a:cubicBezTo>
                    <a:pt x="5740" y="4501"/>
                    <a:pt x="2477" y="2858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0"/>
          <p:cNvGrpSpPr/>
          <p:nvPr/>
        </p:nvGrpSpPr>
        <p:grpSpPr>
          <a:xfrm rot="-6730169" flipH="1">
            <a:off x="-1168980" y="2517184"/>
            <a:ext cx="3942171" cy="3924094"/>
            <a:chOff x="6910150" y="-1257150"/>
            <a:chExt cx="3941625" cy="3923550"/>
          </a:xfrm>
        </p:grpSpPr>
        <p:sp>
          <p:nvSpPr>
            <p:cNvPr id="647" name="Google Shape;647;p30"/>
            <p:cNvSpPr/>
            <p:nvPr/>
          </p:nvSpPr>
          <p:spPr>
            <a:xfrm>
              <a:off x="6910150" y="-1257150"/>
              <a:ext cx="3941625" cy="3923550"/>
            </a:xfrm>
            <a:custGeom>
              <a:avLst/>
              <a:gdLst/>
              <a:ahLst/>
              <a:cxnLst/>
              <a:rect l="l" t="t" r="r" b="b"/>
              <a:pathLst>
                <a:path w="157665" h="156942" extrusionOk="0">
                  <a:moveTo>
                    <a:pt x="26782" y="1"/>
                  </a:moveTo>
                  <a:cubicBezTo>
                    <a:pt x="22978" y="3805"/>
                    <a:pt x="22692" y="10120"/>
                    <a:pt x="22407" y="16207"/>
                  </a:cubicBezTo>
                  <a:cubicBezTo>
                    <a:pt x="22179" y="20943"/>
                    <a:pt x="21970" y="25413"/>
                    <a:pt x="20258" y="28760"/>
                  </a:cubicBezTo>
                  <a:cubicBezTo>
                    <a:pt x="18451" y="32298"/>
                    <a:pt x="14704" y="35341"/>
                    <a:pt x="11052" y="38271"/>
                  </a:cubicBezTo>
                  <a:cubicBezTo>
                    <a:pt x="6430" y="42037"/>
                    <a:pt x="1598" y="45898"/>
                    <a:pt x="819" y="50939"/>
                  </a:cubicBezTo>
                  <a:cubicBezTo>
                    <a:pt x="1" y="56055"/>
                    <a:pt x="3405" y="61267"/>
                    <a:pt x="6677" y="66288"/>
                  </a:cubicBezTo>
                  <a:cubicBezTo>
                    <a:pt x="9226" y="70150"/>
                    <a:pt x="11851" y="74182"/>
                    <a:pt x="12459" y="78043"/>
                  </a:cubicBezTo>
                  <a:cubicBezTo>
                    <a:pt x="13087" y="81847"/>
                    <a:pt x="11813" y="86450"/>
                    <a:pt x="10614" y="90863"/>
                  </a:cubicBezTo>
                  <a:cubicBezTo>
                    <a:pt x="9016" y="96722"/>
                    <a:pt x="7381" y="102751"/>
                    <a:pt x="9758" y="107430"/>
                  </a:cubicBezTo>
                  <a:cubicBezTo>
                    <a:pt x="12041" y="111881"/>
                    <a:pt x="17747" y="114050"/>
                    <a:pt x="23263" y="116161"/>
                  </a:cubicBezTo>
                  <a:cubicBezTo>
                    <a:pt x="27676" y="117854"/>
                    <a:pt x="32241" y="119585"/>
                    <a:pt x="35151" y="122495"/>
                  </a:cubicBezTo>
                  <a:cubicBezTo>
                    <a:pt x="38042" y="125386"/>
                    <a:pt x="39773" y="129951"/>
                    <a:pt x="41466" y="134383"/>
                  </a:cubicBezTo>
                  <a:cubicBezTo>
                    <a:pt x="43558" y="139899"/>
                    <a:pt x="45746" y="145605"/>
                    <a:pt x="50197" y="147849"/>
                  </a:cubicBezTo>
                  <a:cubicBezTo>
                    <a:pt x="51891" y="148724"/>
                    <a:pt x="53765" y="149063"/>
                    <a:pt x="55744" y="149063"/>
                  </a:cubicBezTo>
                  <a:cubicBezTo>
                    <a:pt x="59229" y="149063"/>
                    <a:pt x="63039" y="148013"/>
                    <a:pt x="66764" y="146994"/>
                  </a:cubicBezTo>
                  <a:cubicBezTo>
                    <a:pt x="70401" y="145994"/>
                    <a:pt x="74141" y="144995"/>
                    <a:pt x="77469" y="144995"/>
                  </a:cubicBezTo>
                  <a:cubicBezTo>
                    <a:pt x="78195" y="144995"/>
                    <a:pt x="78902" y="145043"/>
                    <a:pt x="79584" y="145149"/>
                  </a:cubicBezTo>
                  <a:cubicBezTo>
                    <a:pt x="83464" y="145757"/>
                    <a:pt x="87477" y="148382"/>
                    <a:pt x="91358" y="150931"/>
                  </a:cubicBezTo>
                  <a:cubicBezTo>
                    <a:pt x="95866" y="153898"/>
                    <a:pt x="100526" y="156941"/>
                    <a:pt x="105148" y="156941"/>
                  </a:cubicBezTo>
                  <a:cubicBezTo>
                    <a:pt x="105642" y="156941"/>
                    <a:pt x="106175" y="156884"/>
                    <a:pt x="106707" y="156846"/>
                  </a:cubicBezTo>
                  <a:cubicBezTo>
                    <a:pt x="111748" y="156066"/>
                    <a:pt x="115628" y="151235"/>
                    <a:pt x="119375" y="146594"/>
                  </a:cubicBezTo>
                  <a:cubicBezTo>
                    <a:pt x="122305" y="142961"/>
                    <a:pt x="125348" y="139195"/>
                    <a:pt x="128905" y="137388"/>
                  </a:cubicBezTo>
                  <a:cubicBezTo>
                    <a:pt x="132252" y="135676"/>
                    <a:pt x="136722" y="135467"/>
                    <a:pt x="141440" y="135258"/>
                  </a:cubicBezTo>
                  <a:cubicBezTo>
                    <a:pt x="147564" y="134972"/>
                    <a:pt x="153860" y="134687"/>
                    <a:pt x="157664" y="130883"/>
                  </a:cubicBezTo>
                  <a:lnTo>
                    <a:pt x="157322" y="130541"/>
                  </a:lnTo>
                  <a:cubicBezTo>
                    <a:pt x="153651" y="134231"/>
                    <a:pt x="147431" y="134516"/>
                    <a:pt x="141421" y="134801"/>
                  </a:cubicBezTo>
                  <a:cubicBezTo>
                    <a:pt x="136856" y="135010"/>
                    <a:pt x="132119" y="135239"/>
                    <a:pt x="128677" y="136989"/>
                  </a:cubicBezTo>
                  <a:cubicBezTo>
                    <a:pt x="125025" y="138853"/>
                    <a:pt x="121981" y="142657"/>
                    <a:pt x="118995" y="146309"/>
                  </a:cubicBezTo>
                  <a:cubicBezTo>
                    <a:pt x="115286" y="150893"/>
                    <a:pt x="111482" y="155629"/>
                    <a:pt x="106612" y="156390"/>
                  </a:cubicBezTo>
                  <a:cubicBezTo>
                    <a:pt x="106134" y="156464"/>
                    <a:pt x="105653" y="156499"/>
                    <a:pt x="105171" y="156499"/>
                  </a:cubicBezTo>
                  <a:cubicBezTo>
                    <a:pt x="100702" y="156499"/>
                    <a:pt x="96068" y="153488"/>
                    <a:pt x="91605" y="150569"/>
                  </a:cubicBezTo>
                  <a:cubicBezTo>
                    <a:pt x="87687" y="148002"/>
                    <a:pt x="83635" y="145339"/>
                    <a:pt x="79660" y="144711"/>
                  </a:cubicBezTo>
                  <a:cubicBezTo>
                    <a:pt x="78966" y="144603"/>
                    <a:pt x="78249" y="144554"/>
                    <a:pt x="77513" y="144554"/>
                  </a:cubicBezTo>
                  <a:cubicBezTo>
                    <a:pt x="74114" y="144554"/>
                    <a:pt x="70324" y="145593"/>
                    <a:pt x="66650" y="146594"/>
                  </a:cubicBezTo>
                  <a:cubicBezTo>
                    <a:pt x="62950" y="147620"/>
                    <a:pt x="59173" y="148653"/>
                    <a:pt x="55744" y="148653"/>
                  </a:cubicBezTo>
                  <a:cubicBezTo>
                    <a:pt x="53831" y="148653"/>
                    <a:pt x="52027" y="148331"/>
                    <a:pt x="50406" y="147507"/>
                  </a:cubicBezTo>
                  <a:cubicBezTo>
                    <a:pt x="46126" y="145320"/>
                    <a:pt x="44072" y="139937"/>
                    <a:pt x="41904" y="134250"/>
                  </a:cubicBezTo>
                  <a:cubicBezTo>
                    <a:pt x="40192" y="129780"/>
                    <a:pt x="38423" y="125177"/>
                    <a:pt x="35455" y="122209"/>
                  </a:cubicBezTo>
                  <a:cubicBezTo>
                    <a:pt x="32488" y="119223"/>
                    <a:pt x="27866" y="117473"/>
                    <a:pt x="23396" y="115761"/>
                  </a:cubicBezTo>
                  <a:cubicBezTo>
                    <a:pt x="17709" y="113593"/>
                    <a:pt x="12345" y="111558"/>
                    <a:pt x="10158" y="107240"/>
                  </a:cubicBezTo>
                  <a:cubicBezTo>
                    <a:pt x="7856" y="102713"/>
                    <a:pt x="9492" y="96760"/>
                    <a:pt x="11052" y="91015"/>
                  </a:cubicBezTo>
                  <a:cubicBezTo>
                    <a:pt x="12288" y="86545"/>
                    <a:pt x="13562" y="81923"/>
                    <a:pt x="12935" y="78005"/>
                  </a:cubicBezTo>
                  <a:cubicBezTo>
                    <a:pt x="12288" y="74011"/>
                    <a:pt x="9663" y="69959"/>
                    <a:pt x="7095" y="66041"/>
                  </a:cubicBezTo>
                  <a:cubicBezTo>
                    <a:pt x="3824" y="61096"/>
                    <a:pt x="476" y="55979"/>
                    <a:pt x="1256" y="51034"/>
                  </a:cubicBezTo>
                  <a:cubicBezTo>
                    <a:pt x="2017" y="46164"/>
                    <a:pt x="6753" y="42341"/>
                    <a:pt x="11337" y="38651"/>
                  </a:cubicBezTo>
                  <a:cubicBezTo>
                    <a:pt x="15008" y="35684"/>
                    <a:pt x="18812" y="32622"/>
                    <a:pt x="20657" y="28970"/>
                  </a:cubicBezTo>
                  <a:cubicBezTo>
                    <a:pt x="22426" y="25527"/>
                    <a:pt x="22635" y="20791"/>
                    <a:pt x="22845" y="16226"/>
                  </a:cubicBezTo>
                  <a:cubicBezTo>
                    <a:pt x="23130" y="10215"/>
                    <a:pt x="23415" y="4014"/>
                    <a:pt x="27105" y="324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7210675" y="-1044575"/>
              <a:ext cx="3428525" cy="3413300"/>
            </a:xfrm>
            <a:custGeom>
              <a:avLst/>
              <a:gdLst/>
              <a:ahLst/>
              <a:cxnLst/>
              <a:rect l="l" t="t" r="r" b="b"/>
              <a:pathLst>
                <a:path w="137141" h="136532" extrusionOk="0">
                  <a:moveTo>
                    <a:pt x="23301" y="0"/>
                  </a:moveTo>
                  <a:cubicBezTo>
                    <a:pt x="19973" y="3310"/>
                    <a:pt x="19706" y="8788"/>
                    <a:pt x="19459" y="14095"/>
                  </a:cubicBezTo>
                  <a:cubicBezTo>
                    <a:pt x="19269" y="18203"/>
                    <a:pt x="19117" y="22083"/>
                    <a:pt x="17614" y="25012"/>
                  </a:cubicBezTo>
                  <a:cubicBezTo>
                    <a:pt x="16035" y="28094"/>
                    <a:pt x="12783" y="30738"/>
                    <a:pt x="9625" y="33287"/>
                  </a:cubicBezTo>
                  <a:cubicBezTo>
                    <a:pt x="5574" y="36539"/>
                    <a:pt x="1389" y="39925"/>
                    <a:pt x="705" y="44319"/>
                  </a:cubicBezTo>
                  <a:cubicBezTo>
                    <a:pt x="1" y="48788"/>
                    <a:pt x="2968" y="53296"/>
                    <a:pt x="5821" y="57671"/>
                  </a:cubicBezTo>
                  <a:cubicBezTo>
                    <a:pt x="8028" y="61057"/>
                    <a:pt x="10310" y="64519"/>
                    <a:pt x="10843" y="67904"/>
                  </a:cubicBezTo>
                  <a:cubicBezTo>
                    <a:pt x="11356" y="71214"/>
                    <a:pt x="10272" y="75170"/>
                    <a:pt x="9226" y="79032"/>
                  </a:cubicBezTo>
                  <a:cubicBezTo>
                    <a:pt x="7837" y="84129"/>
                    <a:pt x="6392" y="89379"/>
                    <a:pt x="8484" y="93468"/>
                  </a:cubicBezTo>
                  <a:cubicBezTo>
                    <a:pt x="10462" y="97349"/>
                    <a:pt x="15427" y="99251"/>
                    <a:pt x="20220" y="101077"/>
                  </a:cubicBezTo>
                  <a:cubicBezTo>
                    <a:pt x="24062" y="102541"/>
                    <a:pt x="28018" y="104044"/>
                    <a:pt x="30548" y="106555"/>
                  </a:cubicBezTo>
                  <a:cubicBezTo>
                    <a:pt x="33059" y="109084"/>
                    <a:pt x="34562" y="113060"/>
                    <a:pt x="36045" y="116883"/>
                  </a:cubicBezTo>
                  <a:cubicBezTo>
                    <a:pt x="37871" y="121695"/>
                    <a:pt x="39773" y="126660"/>
                    <a:pt x="43654" y="128638"/>
                  </a:cubicBezTo>
                  <a:cubicBezTo>
                    <a:pt x="45130" y="129393"/>
                    <a:pt x="46758" y="129685"/>
                    <a:pt x="48474" y="129685"/>
                  </a:cubicBezTo>
                  <a:cubicBezTo>
                    <a:pt x="51511" y="129685"/>
                    <a:pt x="54826" y="128771"/>
                    <a:pt x="58071" y="127896"/>
                  </a:cubicBezTo>
                  <a:cubicBezTo>
                    <a:pt x="61224" y="127038"/>
                    <a:pt x="64479" y="126141"/>
                    <a:pt x="67364" y="126141"/>
                  </a:cubicBezTo>
                  <a:cubicBezTo>
                    <a:pt x="67995" y="126141"/>
                    <a:pt x="68608" y="126184"/>
                    <a:pt x="69199" y="126279"/>
                  </a:cubicBezTo>
                  <a:cubicBezTo>
                    <a:pt x="72584" y="126793"/>
                    <a:pt x="76046" y="129075"/>
                    <a:pt x="79432" y="131301"/>
                  </a:cubicBezTo>
                  <a:cubicBezTo>
                    <a:pt x="83369" y="133868"/>
                    <a:pt x="87421" y="136531"/>
                    <a:pt x="91434" y="136531"/>
                  </a:cubicBezTo>
                  <a:cubicBezTo>
                    <a:pt x="91890" y="136531"/>
                    <a:pt x="92347" y="136474"/>
                    <a:pt x="92822" y="136417"/>
                  </a:cubicBezTo>
                  <a:cubicBezTo>
                    <a:pt x="97216" y="135733"/>
                    <a:pt x="100583" y="131548"/>
                    <a:pt x="103855" y="127516"/>
                  </a:cubicBezTo>
                  <a:cubicBezTo>
                    <a:pt x="106422" y="124339"/>
                    <a:pt x="109028" y="121087"/>
                    <a:pt x="112129" y="119527"/>
                  </a:cubicBezTo>
                  <a:cubicBezTo>
                    <a:pt x="115039" y="118043"/>
                    <a:pt x="118919" y="117853"/>
                    <a:pt x="123028" y="117663"/>
                  </a:cubicBezTo>
                  <a:cubicBezTo>
                    <a:pt x="128334" y="117396"/>
                    <a:pt x="133831" y="117149"/>
                    <a:pt x="137141" y="113840"/>
                  </a:cubicBezTo>
                  <a:lnTo>
                    <a:pt x="136799" y="113497"/>
                  </a:lnTo>
                  <a:cubicBezTo>
                    <a:pt x="133622" y="116693"/>
                    <a:pt x="128220" y="116959"/>
                    <a:pt x="123009" y="117187"/>
                  </a:cubicBezTo>
                  <a:cubicBezTo>
                    <a:pt x="119014" y="117358"/>
                    <a:pt x="114906" y="117568"/>
                    <a:pt x="111900" y="119089"/>
                  </a:cubicBezTo>
                  <a:cubicBezTo>
                    <a:pt x="108724" y="120706"/>
                    <a:pt x="106061" y="124016"/>
                    <a:pt x="103493" y="127192"/>
                  </a:cubicBezTo>
                  <a:cubicBezTo>
                    <a:pt x="100279" y="131168"/>
                    <a:pt x="96969" y="135276"/>
                    <a:pt x="92746" y="135942"/>
                  </a:cubicBezTo>
                  <a:cubicBezTo>
                    <a:pt x="92309" y="136014"/>
                    <a:pt x="91869" y="136048"/>
                    <a:pt x="91429" y="136048"/>
                  </a:cubicBezTo>
                  <a:cubicBezTo>
                    <a:pt x="87558" y="136048"/>
                    <a:pt x="83576" y="133428"/>
                    <a:pt x="79717" y="130901"/>
                  </a:cubicBezTo>
                  <a:cubicBezTo>
                    <a:pt x="76293" y="128676"/>
                    <a:pt x="72774" y="126374"/>
                    <a:pt x="69294" y="125823"/>
                  </a:cubicBezTo>
                  <a:cubicBezTo>
                    <a:pt x="68680" y="125727"/>
                    <a:pt x="68047" y="125684"/>
                    <a:pt x="67400" y="125684"/>
                  </a:cubicBezTo>
                  <a:cubicBezTo>
                    <a:pt x="64435" y="125684"/>
                    <a:pt x="61158" y="126584"/>
                    <a:pt x="57957" y="127458"/>
                  </a:cubicBezTo>
                  <a:cubicBezTo>
                    <a:pt x="54766" y="128348"/>
                    <a:pt x="51496" y="129237"/>
                    <a:pt x="48529" y="129237"/>
                  </a:cubicBezTo>
                  <a:cubicBezTo>
                    <a:pt x="46862" y="129237"/>
                    <a:pt x="45291" y="128957"/>
                    <a:pt x="43882" y="128238"/>
                  </a:cubicBezTo>
                  <a:cubicBezTo>
                    <a:pt x="40154" y="126336"/>
                    <a:pt x="38366" y="121695"/>
                    <a:pt x="36483" y="116731"/>
                  </a:cubicBezTo>
                  <a:cubicBezTo>
                    <a:pt x="34999" y="112870"/>
                    <a:pt x="33477" y="108856"/>
                    <a:pt x="30872" y="106250"/>
                  </a:cubicBezTo>
                  <a:cubicBezTo>
                    <a:pt x="28285" y="103663"/>
                    <a:pt x="24271" y="102123"/>
                    <a:pt x="20391" y="100639"/>
                  </a:cubicBezTo>
                  <a:cubicBezTo>
                    <a:pt x="15446" y="98737"/>
                    <a:pt x="10786" y="96987"/>
                    <a:pt x="8884" y="93240"/>
                  </a:cubicBezTo>
                  <a:cubicBezTo>
                    <a:pt x="6886" y="89322"/>
                    <a:pt x="8313" y="84167"/>
                    <a:pt x="9663" y="79165"/>
                  </a:cubicBezTo>
                  <a:cubicBezTo>
                    <a:pt x="10748" y="75265"/>
                    <a:pt x="11851" y="71233"/>
                    <a:pt x="11318" y="67828"/>
                  </a:cubicBezTo>
                  <a:cubicBezTo>
                    <a:pt x="10767" y="64367"/>
                    <a:pt x="8465" y="60810"/>
                    <a:pt x="6221" y="57424"/>
                  </a:cubicBezTo>
                  <a:cubicBezTo>
                    <a:pt x="3425" y="53106"/>
                    <a:pt x="514" y="48674"/>
                    <a:pt x="1180" y="44395"/>
                  </a:cubicBezTo>
                  <a:cubicBezTo>
                    <a:pt x="1846" y="40153"/>
                    <a:pt x="5954" y="36843"/>
                    <a:pt x="9930" y="33648"/>
                  </a:cubicBezTo>
                  <a:cubicBezTo>
                    <a:pt x="13125" y="31042"/>
                    <a:pt x="16416" y="28379"/>
                    <a:pt x="18033" y="25222"/>
                  </a:cubicBezTo>
                  <a:cubicBezTo>
                    <a:pt x="19554" y="22197"/>
                    <a:pt x="19744" y="18089"/>
                    <a:pt x="19935" y="14114"/>
                  </a:cubicBezTo>
                  <a:cubicBezTo>
                    <a:pt x="20182" y="8921"/>
                    <a:pt x="20448" y="3519"/>
                    <a:pt x="23625" y="324"/>
                  </a:cubicBezTo>
                  <a:lnTo>
                    <a:pt x="23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7511675" y="-830125"/>
              <a:ext cx="2914025" cy="2900225"/>
            </a:xfrm>
            <a:custGeom>
              <a:avLst/>
              <a:gdLst/>
              <a:ahLst/>
              <a:cxnLst/>
              <a:rect l="l" t="t" r="r" b="b"/>
              <a:pathLst>
                <a:path w="116561" h="116009" extrusionOk="0">
                  <a:moveTo>
                    <a:pt x="19783" y="1"/>
                  </a:moveTo>
                  <a:cubicBezTo>
                    <a:pt x="16968" y="2835"/>
                    <a:pt x="16739" y="7495"/>
                    <a:pt x="16530" y="12003"/>
                  </a:cubicBezTo>
                  <a:cubicBezTo>
                    <a:pt x="16359" y="15483"/>
                    <a:pt x="16226" y="18793"/>
                    <a:pt x="14970" y="21266"/>
                  </a:cubicBezTo>
                  <a:cubicBezTo>
                    <a:pt x="13639" y="23872"/>
                    <a:pt x="10881" y="26116"/>
                    <a:pt x="8180" y="28265"/>
                  </a:cubicBezTo>
                  <a:cubicBezTo>
                    <a:pt x="4756" y="31023"/>
                    <a:pt x="1199" y="33915"/>
                    <a:pt x="610" y="37662"/>
                  </a:cubicBezTo>
                  <a:cubicBezTo>
                    <a:pt x="1" y="41447"/>
                    <a:pt x="2531" y="45308"/>
                    <a:pt x="4946" y="49036"/>
                  </a:cubicBezTo>
                  <a:cubicBezTo>
                    <a:pt x="6829" y="51908"/>
                    <a:pt x="8751" y="54856"/>
                    <a:pt x="9207" y="57710"/>
                  </a:cubicBezTo>
                  <a:cubicBezTo>
                    <a:pt x="9645" y="60525"/>
                    <a:pt x="8732" y="63891"/>
                    <a:pt x="7838" y="67144"/>
                  </a:cubicBezTo>
                  <a:cubicBezTo>
                    <a:pt x="6639" y="71462"/>
                    <a:pt x="5403" y="75951"/>
                    <a:pt x="7191" y="79412"/>
                  </a:cubicBezTo>
                  <a:cubicBezTo>
                    <a:pt x="8884" y="82741"/>
                    <a:pt x="13106" y="84339"/>
                    <a:pt x="17196" y="85917"/>
                  </a:cubicBezTo>
                  <a:cubicBezTo>
                    <a:pt x="20448" y="87154"/>
                    <a:pt x="23815" y="88428"/>
                    <a:pt x="25945" y="90578"/>
                  </a:cubicBezTo>
                  <a:cubicBezTo>
                    <a:pt x="28095" y="92689"/>
                    <a:pt x="29369" y="96056"/>
                    <a:pt x="30605" y="99327"/>
                  </a:cubicBezTo>
                  <a:cubicBezTo>
                    <a:pt x="32184" y="103417"/>
                    <a:pt x="33782" y="107639"/>
                    <a:pt x="37092" y="109332"/>
                  </a:cubicBezTo>
                  <a:cubicBezTo>
                    <a:pt x="38353" y="109966"/>
                    <a:pt x="39745" y="110213"/>
                    <a:pt x="41212" y="110213"/>
                  </a:cubicBezTo>
                  <a:cubicBezTo>
                    <a:pt x="43793" y="110213"/>
                    <a:pt x="46607" y="109449"/>
                    <a:pt x="49360" y="108685"/>
                  </a:cubicBezTo>
                  <a:cubicBezTo>
                    <a:pt x="52039" y="107953"/>
                    <a:pt x="54781" y="107196"/>
                    <a:pt x="57232" y="107196"/>
                  </a:cubicBezTo>
                  <a:cubicBezTo>
                    <a:pt x="57775" y="107196"/>
                    <a:pt x="58303" y="107233"/>
                    <a:pt x="58813" y="107316"/>
                  </a:cubicBezTo>
                  <a:cubicBezTo>
                    <a:pt x="61667" y="107753"/>
                    <a:pt x="64634" y="109693"/>
                    <a:pt x="67487" y="111557"/>
                  </a:cubicBezTo>
                  <a:cubicBezTo>
                    <a:pt x="70835" y="113745"/>
                    <a:pt x="74277" y="116008"/>
                    <a:pt x="77701" y="116008"/>
                  </a:cubicBezTo>
                  <a:cubicBezTo>
                    <a:pt x="78081" y="116008"/>
                    <a:pt x="78462" y="115989"/>
                    <a:pt x="78899" y="115951"/>
                  </a:cubicBezTo>
                  <a:cubicBezTo>
                    <a:pt x="82627" y="115362"/>
                    <a:pt x="85500" y="111824"/>
                    <a:pt x="88296" y="108381"/>
                  </a:cubicBezTo>
                  <a:cubicBezTo>
                    <a:pt x="90445" y="105718"/>
                    <a:pt x="92689" y="102922"/>
                    <a:pt x="95295" y="101591"/>
                  </a:cubicBezTo>
                  <a:cubicBezTo>
                    <a:pt x="97768" y="100335"/>
                    <a:pt x="101059" y="100202"/>
                    <a:pt x="104558" y="100031"/>
                  </a:cubicBezTo>
                  <a:cubicBezTo>
                    <a:pt x="109066" y="99822"/>
                    <a:pt x="113727" y="99593"/>
                    <a:pt x="116561" y="96778"/>
                  </a:cubicBezTo>
                  <a:lnTo>
                    <a:pt x="116218" y="96436"/>
                  </a:lnTo>
                  <a:cubicBezTo>
                    <a:pt x="113536" y="99118"/>
                    <a:pt x="108952" y="99346"/>
                    <a:pt x="104520" y="99555"/>
                  </a:cubicBezTo>
                  <a:cubicBezTo>
                    <a:pt x="101154" y="99688"/>
                    <a:pt x="97654" y="99860"/>
                    <a:pt x="95086" y="101172"/>
                  </a:cubicBezTo>
                  <a:cubicBezTo>
                    <a:pt x="92404" y="102542"/>
                    <a:pt x="90122" y="105357"/>
                    <a:pt x="87934" y="108058"/>
                  </a:cubicBezTo>
                  <a:cubicBezTo>
                    <a:pt x="85214" y="111443"/>
                    <a:pt x="82399" y="114905"/>
                    <a:pt x="78823" y="115476"/>
                  </a:cubicBezTo>
                  <a:cubicBezTo>
                    <a:pt x="78464" y="115532"/>
                    <a:pt x="78104" y="115559"/>
                    <a:pt x="77743" y="115559"/>
                  </a:cubicBezTo>
                  <a:cubicBezTo>
                    <a:pt x="74447" y="115559"/>
                    <a:pt x="71063" y="113339"/>
                    <a:pt x="67772" y="111196"/>
                  </a:cubicBezTo>
                  <a:cubicBezTo>
                    <a:pt x="64862" y="109294"/>
                    <a:pt x="61876" y="107354"/>
                    <a:pt x="58928" y="106878"/>
                  </a:cubicBezTo>
                  <a:cubicBezTo>
                    <a:pt x="58388" y="106791"/>
                    <a:pt x="57831" y="106752"/>
                    <a:pt x="57261" y="106752"/>
                  </a:cubicBezTo>
                  <a:cubicBezTo>
                    <a:pt x="54740" y="106752"/>
                    <a:pt x="51964" y="107519"/>
                    <a:pt x="49265" y="108248"/>
                  </a:cubicBezTo>
                  <a:cubicBezTo>
                    <a:pt x="46550" y="109006"/>
                    <a:pt x="43772" y="109764"/>
                    <a:pt x="41250" y="109764"/>
                  </a:cubicBezTo>
                  <a:cubicBezTo>
                    <a:pt x="39850" y="109764"/>
                    <a:pt x="38527" y="109530"/>
                    <a:pt x="37339" y="108933"/>
                  </a:cubicBezTo>
                  <a:cubicBezTo>
                    <a:pt x="34200" y="107335"/>
                    <a:pt x="32679" y="103360"/>
                    <a:pt x="31081" y="99175"/>
                  </a:cubicBezTo>
                  <a:cubicBezTo>
                    <a:pt x="29807" y="95865"/>
                    <a:pt x="28513" y="92480"/>
                    <a:pt x="26307" y="90254"/>
                  </a:cubicBezTo>
                  <a:cubicBezTo>
                    <a:pt x="24119" y="88048"/>
                    <a:pt x="20696" y="86735"/>
                    <a:pt x="17386" y="85480"/>
                  </a:cubicBezTo>
                  <a:cubicBezTo>
                    <a:pt x="13201" y="83882"/>
                    <a:pt x="9264" y="82380"/>
                    <a:pt x="7647" y="79222"/>
                  </a:cubicBezTo>
                  <a:cubicBezTo>
                    <a:pt x="5954" y="75913"/>
                    <a:pt x="7134" y="71519"/>
                    <a:pt x="8313" y="67296"/>
                  </a:cubicBezTo>
                  <a:cubicBezTo>
                    <a:pt x="9207" y="63967"/>
                    <a:pt x="10139" y="60544"/>
                    <a:pt x="9683" y="57634"/>
                  </a:cubicBezTo>
                  <a:cubicBezTo>
                    <a:pt x="9207" y="54685"/>
                    <a:pt x="7267" y="51699"/>
                    <a:pt x="5365" y="48789"/>
                  </a:cubicBezTo>
                  <a:cubicBezTo>
                    <a:pt x="2987" y="45137"/>
                    <a:pt x="515" y="41352"/>
                    <a:pt x="1085" y="37738"/>
                  </a:cubicBezTo>
                  <a:cubicBezTo>
                    <a:pt x="1618" y="34162"/>
                    <a:pt x="5118" y="31366"/>
                    <a:pt x="8503" y="28627"/>
                  </a:cubicBezTo>
                  <a:cubicBezTo>
                    <a:pt x="11204" y="26439"/>
                    <a:pt x="14019" y="24176"/>
                    <a:pt x="15389" y="21475"/>
                  </a:cubicBezTo>
                  <a:cubicBezTo>
                    <a:pt x="16701" y="18926"/>
                    <a:pt x="16834" y="15407"/>
                    <a:pt x="17006" y="12041"/>
                  </a:cubicBezTo>
                  <a:cubicBezTo>
                    <a:pt x="17196" y="7609"/>
                    <a:pt x="17405" y="3044"/>
                    <a:pt x="20125" y="343"/>
                  </a:cubicBezTo>
                  <a:lnTo>
                    <a:pt x="19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7812225" y="-617100"/>
              <a:ext cx="2399500" cy="2389525"/>
            </a:xfrm>
            <a:custGeom>
              <a:avLst/>
              <a:gdLst/>
              <a:ahLst/>
              <a:cxnLst/>
              <a:rect l="l" t="t" r="r" b="b"/>
              <a:pathLst>
                <a:path w="95980" h="95581" extrusionOk="0">
                  <a:moveTo>
                    <a:pt x="16282" y="1"/>
                  </a:moveTo>
                  <a:cubicBezTo>
                    <a:pt x="13942" y="2321"/>
                    <a:pt x="13752" y="6183"/>
                    <a:pt x="13600" y="9911"/>
                  </a:cubicBezTo>
                  <a:cubicBezTo>
                    <a:pt x="13467" y="12783"/>
                    <a:pt x="13334" y="15503"/>
                    <a:pt x="12307" y="17519"/>
                  </a:cubicBezTo>
                  <a:cubicBezTo>
                    <a:pt x="11222" y="19668"/>
                    <a:pt x="8959" y="21494"/>
                    <a:pt x="6753" y="23282"/>
                  </a:cubicBezTo>
                  <a:cubicBezTo>
                    <a:pt x="3918" y="25584"/>
                    <a:pt x="989" y="27942"/>
                    <a:pt x="495" y="31043"/>
                  </a:cubicBezTo>
                  <a:cubicBezTo>
                    <a:pt x="0" y="34181"/>
                    <a:pt x="2054" y="37377"/>
                    <a:pt x="4090" y="40439"/>
                  </a:cubicBezTo>
                  <a:cubicBezTo>
                    <a:pt x="5630" y="42798"/>
                    <a:pt x="7190" y="45251"/>
                    <a:pt x="7570" y="47572"/>
                  </a:cubicBezTo>
                  <a:cubicBezTo>
                    <a:pt x="7932" y="49854"/>
                    <a:pt x="7171" y="52631"/>
                    <a:pt x="6429" y="55332"/>
                  </a:cubicBezTo>
                  <a:cubicBezTo>
                    <a:pt x="5459" y="58889"/>
                    <a:pt x="4432" y="62579"/>
                    <a:pt x="5916" y="65451"/>
                  </a:cubicBezTo>
                  <a:cubicBezTo>
                    <a:pt x="7323" y="68190"/>
                    <a:pt x="10785" y="69522"/>
                    <a:pt x="14171" y="70796"/>
                  </a:cubicBezTo>
                  <a:cubicBezTo>
                    <a:pt x="16853" y="71823"/>
                    <a:pt x="19611" y="72869"/>
                    <a:pt x="21361" y="74638"/>
                  </a:cubicBezTo>
                  <a:cubicBezTo>
                    <a:pt x="23110" y="76388"/>
                    <a:pt x="24176" y="79146"/>
                    <a:pt x="25203" y="81828"/>
                  </a:cubicBezTo>
                  <a:cubicBezTo>
                    <a:pt x="26477" y="85214"/>
                    <a:pt x="27809" y="88676"/>
                    <a:pt x="30548" y="90083"/>
                  </a:cubicBezTo>
                  <a:cubicBezTo>
                    <a:pt x="31589" y="90621"/>
                    <a:pt x="32739" y="90829"/>
                    <a:pt x="33951" y="90829"/>
                  </a:cubicBezTo>
                  <a:cubicBezTo>
                    <a:pt x="36079" y="90829"/>
                    <a:pt x="38400" y="90188"/>
                    <a:pt x="40667" y="89570"/>
                  </a:cubicBezTo>
                  <a:cubicBezTo>
                    <a:pt x="42890" y="88959"/>
                    <a:pt x="45151" y="88336"/>
                    <a:pt x="47165" y="88336"/>
                  </a:cubicBezTo>
                  <a:cubicBezTo>
                    <a:pt x="47598" y="88336"/>
                    <a:pt x="48020" y="88365"/>
                    <a:pt x="48427" y="88428"/>
                  </a:cubicBezTo>
                  <a:cubicBezTo>
                    <a:pt x="50786" y="88771"/>
                    <a:pt x="53201" y="90369"/>
                    <a:pt x="55560" y="91909"/>
                  </a:cubicBezTo>
                  <a:cubicBezTo>
                    <a:pt x="58318" y="93716"/>
                    <a:pt x="61171" y="95580"/>
                    <a:pt x="64005" y="95580"/>
                  </a:cubicBezTo>
                  <a:cubicBezTo>
                    <a:pt x="64310" y="95580"/>
                    <a:pt x="64633" y="95561"/>
                    <a:pt x="64918" y="95523"/>
                  </a:cubicBezTo>
                  <a:cubicBezTo>
                    <a:pt x="68038" y="95029"/>
                    <a:pt x="70415" y="92080"/>
                    <a:pt x="72698" y="89246"/>
                  </a:cubicBezTo>
                  <a:cubicBezTo>
                    <a:pt x="74486" y="87059"/>
                    <a:pt x="76312" y="84777"/>
                    <a:pt x="78461" y="83692"/>
                  </a:cubicBezTo>
                  <a:cubicBezTo>
                    <a:pt x="80477" y="82665"/>
                    <a:pt x="83178" y="82551"/>
                    <a:pt x="86069" y="82399"/>
                  </a:cubicBezTo>
                  <a:cubicBezTo>
                    <a:pt x="89797" y="82247"/>
                    <a:pt x="93640" y="82057"/>
                    <a:pt x="95979" y="79717"/>
                  </a:cubicBezTo>
                  <a:lnTo>
                    <a:pt x="95637" y="79394"/>
                  </a:lnTo>
                  <a:cubicBezTo>
                    <a:pt x="93430" y="81619"/>
                    <a:pt x="89683" y="81790"/>
                    <a:pt x="86031" y="81961"/>
                  </a:cubicBezTo>
                  <a:cubicBezTo>
                    <a:pt x="83235" y="82095"/>
                    <a:pt x="80363" y="82247"/>
                    <a:pt x="78233" y="83312"/>
                  </a:cubicBezTo>
                  <a:cubicBezTo>
                    <a:pt x="76026" y="84434"/>
                    <a:pt x="74143" y="86755"/>
                    <a:pt x="72336" y="88999"/>
                  </a:cubicBezTo>
                  <a:cubicBezTo>
                    <a:pt x="70111" y="91757"/>
                    <a:pt x="67809" y="94629"/>
                    <a:pt x="64880" y="95086"/>
                  </a:cubicBezTo>
                  <a:cubicBezTo>
                    <a:pt x="64588" y="95133"/>
                    <a:pt x="64294" y="95155"/>
                    <a:pt x="63999" y="95155"/>
                  </a:cubicBezTo>
                  <a:cubicBezTo>
                    <a:pt x="61315" y="95155"/>
                    <a:pt x="58517" y="93315"/>
                    <a:pt x="55826" y="91567"/>
                  </a:cubicBezTo>
                  <a:cubicBezTo>
                    <a:pt x="53449" y="89988"/>
                    <a:pt x="50976" y="88371"/>
                    <a:pt x="48522" y="87991"/>
                  </a:cubicBezTo>
                  <a:cubicBezTo>
                    <a:pt x="48089" y="87922"/>
                    <a:pt x="47641" y="87891"/>
                    <a:pt x="47182" y="87891"/>
                  </a:cubicBezTo>
                  <a:cubicBezTo>
                    <a:pt x="45104" y="87891"/>
                    <a:pt x="42796" y="88525"/>
                    <a:pt x="40553" y="89132"/>
                  </a:cubicBezTo>
                  <a:cubicBezTo>
                    <a:pt x="38326" y="89744"/>
                    <a:pt x="36037" y="90363"/>
                    <a:pt x="33963" y="90363"/>
                  </a:cubicBezTo>
                  <a:cubicBezTo>
                    <a:pt x="32812" y="90363"/>
                    <a:pt x="31728" y="90173"/>
                    <a:pt x="30757" y="89684"/>
                  </a:cubicBezTo>
                  <a:cubicBezTo>
                    <a:pt x="28170" y="88352"/>
                    <a:pt x="26934" y="85119"/>
                    <a:pt x="25621" y="81676"/>
                  </a:cubicBezTo>
                  <a:cubicBezTo>
                    <a:pt x="24594" y="78937"/>
                    <a:pt x="23510" y="76103"/>
                    <a:pt x="21703" y="74296"/>
                  </a:cubicBezTo>
                  <a:cubicBezTo>
                    <a:pt x="19877" y="72489"/>
                    <a:pt x="17062" y="71424"/>
                    <a:pt x="14323" y="70378"/>
                  </a:cubicBezTo>
                  <a:cubicBezTo>
                    <a:pt x="10880" y="69065"/>
                    <a:pt x="7627" y="67829"/>
                    <a:pt x="6315" y="65242"/>
                  </a:cubicBezTo>
                  <a:cubicBezTo>
                    <a:pt x="4908" y="62522"/>
                    <a:pt x="5916" y="58908"/>
                    <a:pt x="6867" y="55446"/>
                  </a:cubicBezTo>
                  <a:cubicBezTo>
                    <a:pt x="7608" y="52707"/>
                    <a:pt x="8388" y="49873"/>
                    <a:pt x="8008" y="47477"/>
                  </a:cubicBezTo>
                  <a:cubicBezTo>
                    <a:pt x="7627" y="45061"/>
                    <a:pt x="6011" y="42588"/>
                    <a:pt x="4432" y="40173"/>
                  </a:cubicBezTo>
                  <a:cubicBezTo>
                    <a:pt x="2492" y="37186"/>
                    <a:pt x="438" y="34086"/>
                    <a:pt x="913" y="31119"/>
                  </a:cubicBezTo>
                  <a:cubicBezTo>
                    <a:pt x="1370" y="28190"/>
                    <a:pt x="4223" y="25888"/>
                    <a:pt x="7000" y="23663"/>
                  </a:cubicBezTo>
                  <a:cubicBezTo>
                    <a:pt x="9244" y="21818"/>
                    <a:pt x="11546" y="19973"/>
                    <a:pt x="12687" y="17728"/>
                  </a:cubicBezTo>
                  <a:cubicBezTo>
                    <a:pt x="13790" y="15617"/>
                    <a:pt x="13923" y="12726"/>
                    <a:pt x="14038" y="9930"/>
                  </a:cubicBezTo>
                  <a:cubicBezTo>
                    <a:pt x="14228" y="6297"/>
                    <a:pt x="14399" y="2550"/>
                    <a:pt x="16605" y="324"/>
                  </a:cubicBezTo>
                  <a:lnTo>
                    <a:pt x="162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8112275" y="-404525"/>
              <a:ext cx="1886400" cy="1878325"/>
            </a:xfrm>
            <a:custGeom>
              <a:avLst/>
              <a:gdLst/>
              <a:ahLst/>
              <a:cxnLst/>
              <a:rect l="l" t="t" r="r" b="b"/>
              <a:pathLst>
                <a:path w="75456" h="75133" extrusionOk="0">
                  <a:moveTo>
                    <a:pt x="12820" y="0"/>
                  </a:moveTo>
                  <a:cubicBezTo>
                    <a:pt x="10956" y="1864"/>
                    <a:pt x="10823" y="4908"/>
                    <a:pt x="10671" y="7818"/>
                  </a:cubicBezTo>
                  <a:cubicBezTo>
                    <a:pt x="10576" y="10062"/>
                    <a:pt x="10481" y="12173"/>
                    <a:pt x="9682" y="13771"/>
                  </a:cubicBezTo>
                  <a:cubicBezTo>
                    <a:pt x="8845" y="15426"/>
                    <a:pt x="7057" y="16853"/>
                    <a:pt x="5326" y="18260"/>
                  </a:cubicBezTo>
                  <a:cubicBezTo>
                    <a:pt x="3082" y="20067"/>
                    <a:pt x="761" y="21950"/>
                    <a:pt x="381" y="24404"/>
                  </a:cubicBezTo>
                  <a:cubicBezTo>
                    <a:pt x="0" y="26896"/>
                    <a:pt x="1617" y="29387"/>
                    <a:pt x="3215" y="31822"/>
                  </a:cubicBezTo>
                  <a:cubicBezTo>
                    <a:pt x="4394" y="33648"/>
                    <a:pt x="5649" y="35550"/>
                    <a:pt x="5935" y="37376"/>
                  </a:cubicBezTo>
                  <a:cubicBezTo>
                    <a:pt x="6220" y="39164"/>
                    <a:pt x="5630" y="41351"/>
                    <a:pt x="5060" y="43444"/>
                  </a:cubicBezTo>
                  <a:cubicBezTo>
                    <a:pt x="4299" y="46240"/>
                    <a:pt x="3500" y="49150"/>
                    <a:pt x="4660" y="51432"/>
                  </a:cubicBezTo>
                  <a:cubicBezTo>
                    <a:pt x="5783" y="53601"/>
                    <a:pt x="8503" y="54647"/>
                    <a:pt x="11166" y="55655"/>
                  </a:cubicBezTo>
                  <a:cubicBezTo>
                    <a:pt x="13258" y="56473"/>
                    <a:pt x="15445" y="57310"/>
                    <a:pt x="16815" y="58660"/>
                  </a:cubicBezTo>
                  <a:cubicBezTo>
                    <a:pt x="18165" y="60011"/>
                    <a:pt x="18983" y="62198"/>
                    <a:pt x="19801" y="64290"/>
                  </a:cubicBezTo>
                  <a:cubicBezTo>
                    <a:pt x="20828" y="66953"/>
                    <a:pt x="21874" y="69711"/>
                    <a:pt x="24024" y="70815"/>
                  </a:cubicBezTo>
                  <a:cubicBezTo>
                    <a:pt x="24853" y="71236"/>
                    <a:pt x="25766" y="71399"/>
                    <a:pt x="26725" y="71399"/>
                  </a:cubicBezTo>
                  <a:cubicBezTo>
                    <a:pt x="28406" y="71399"/>
                    <a:pt x="30233" y="70899"/>
                    <a:pt x="32012" y="70415"/>
                  </a:cubicBezTo>
                  <a:cubicBezTo>
                    <a:pt x="33737" y="69945"/>
                    <a:pt x="35526" y="69448"/>
                    <a:pt x="37103" y="69448"/>
                  </a:cubicBezTo>
                  <a:cubicBezTo>
                    <a:pt x="37440" y="69448"/>
                    <a:pt x="37766" y="69471"/>
                    <a:pt x="38080" y="69521"/>
                  </a:cubicBezTo>
                  <a:cubicBezTo>
                    <a:pt x="39887" y="69806"/>
                    <a:pt x="41808" y="71043"/>
                    <a:pt x="43653" y="72260"/>
                  </a:cubicBezTo>
                  <a:cubicBezTo>
                    <a:pt x="45840" y="73668"/>
                    <a:pt x="48066" y="75132"/>
                    <a:pt x="50310" y="75132"/>
                  </a:cubicBezTo>
                  <a:cubicBezTo>
                    <a:pt x="50539" y="75132"/>
                    <a:pt x="50805" y="75132"/>
                    <a:pt x="51071" y="75094"/>
                  </a:cubicBezTo>
                  <a:cubicBezTo>
                    <a:pt x="53544" y="74676"/>
                    <a:pt x="55389" y="72374"/>
                    <a:pt x="57196" y="70149"/>
                  </a:cubicBezTo>
                  <a:cubicBezTo>
                    <a:pt x="58584" y="68437"/>
                    <a:pt x="60030" y="66649"/>
                    <a:pt x="61704" y="65793"/>
                  </a:cubicBezTo>
                  <a:cubicBezTo>
                    <a:pt x="63264" y="65013"/>
                    <a:pt x="65413" y="64899"/>
                    <a:pt x="67638" y="64785"/>
                  </a:cubicBezTo>
                  <a:cubicBezTo>
                    <a:pt x="70587" y="64652"/>
                    <a:pt x="73611" y="64500"/>
                    <a:pt x="75456" y="62655"/>
                  </a:cubicBezTo>
                  <a:lnTo>
                    <a:pt x="75133" y="62312"/>
                  </a:lnTo>
                  <a:cubicBezTo>
                    <a:pt x="73421" y="64062"/>
                    <a:pt x="70472" y="64176"/>
                    <a:pt x="67619" y="64309"/>
                  </a:cubicBezTo>
                  <a:cubicBezTo>
                    <a:pt x="65432" y="64443"/>
                    <a:pt x="63149" y="64538"/>
                    <a:pt x="61476" y="65394"/>
                  </a:cubicBezTo>
                  <a:cubicBezTo>
                    <a:pt x="59726" y="66288"/>
                    <a:pt x="58242" y="68114"/>
                    <a:pt x="56816" y="69883"/>
                  </a:cubicBezTo>
                  <a:cubicBezTo>
                    <a:pt x="55066" y="72070"/>
                    <a:pt x="53259" y="74295"/>
                    <a:pt x="50976" y="74657"/>
                  </a:cubicBezTo>
                  <a:cubicBezTo>
                    <a:pt x="50748" y="74693"/>
                    <a:pt x="50519" y="74709"/>
                    <a:pt x="50289" y="74709"/>
                  </a:cubicBezTo>
                  <a:cubicBezTo>
                    <a:pt x="48193" y="74709"/>
                    <a:pt x="46007" y="73304"/>
                    <a:pt x="43881" y="71899"/>
                  </a:cubicBezTo>
                  <a:cubicBezTo>
                    <a:pt x="42017" y="70662"/>
                    <a:pt x="40058" y="69407"/>
                    <a:pt x="38137" y="69103"/>
                  </a:cubicBezTo>
                  <a:cubicBezTo>
                    <a:pt x="37796" y="69052"/>
                    <a:pt x="37445" y="69029"/>
                    <a:pt x="37085" y="69029"/>
                  </a:cubicBezTo>
                  <a:cubicBezTo>
                    <a:pt x="35435" y="69029"/>
                    <a:pt x="33609" y="69513"/>
                    <a:pt x="31860" y="69997"/>
                  </a:cubicBezTo>
                  <a:cubicBezTo>
                    <a:pt x="30107" y="70475"/>
                    <a:pt x="28315" y="70961"/>
                    <a:pt x="26692" y="70961"/>
                  </a:cubicBezTo>
                  <a:cubicBezTo>
                    <a:pt x="25796" y="70961"/>
                    <a:pt x="24952" y="70813"/>
                    <a:pt x="24195" y="70434"/>
                  </a:cubicBezTo>
                  <a:cubicBezTo>
                    <a:pt x="22179" y="69407"/>
                    <a:pt x="21209" y="66858"/>
                    <a:pt x="20181" y="64176"/>
                  </a:cubicBezTo>
                  <a:cubicBezTo>
                    <a:pt x="19383" y="62027"/>
                    <a:pt x="18527" y="59802"/>
                    <a:pt x="17100" y="58375"/>
                  </a:cubicBezTo>
                  <a:cubicBezTo>
                    <a:pt x="15635" y="56948"/>
                    <a:pt x="13429" y="56092"/>
                    <a:pt x="11299" y="55275"/>
                  </a:cubicBezTo>
                  <a:cubicBezTo>
                    <a:pt x="8598" y="54228"/>
                    <a:pt x="6068" y="53258"/>
                    <a:pt x="5041" y="51261"/>
                  </a:cubicBezTo>
                  <a:cubicBezTo>
                    <a:pt x="3938" y="49150"/>
                    <a:pt x="4736" y="46335"/>
                    <a:pt x="5459" y="43615"/>
                  </a:cubicBezTo>
                  <a:cubicBezTo>
                    <a:pt x="6068" y="41446"/>
                    <a:pt x="6677" y="39240"/>
                    <a:pt x="6372" y="37338"/>
                  </a:cubicBezTo>
                  <a:cubicBezTo>
                    <a:pt x="6068" y="35398"/>
                    <a:pt x="4794" y="33458"/>
                    <a:pt x="3557" y="31575"/>
                  </a:cubicBezTo>
                  <a:cubicBezTo>
                    <a:pt x="2016" y="29216"/>
                    <a:pt x="457" y="26800"/>
                    <a:pt x="799" y="24499"/>
                  </a:cubicBezTo>
                  <a:cubicBezTo>
                    <a:pt x="1161" y="22216"/>
                    <a:pt x="3424" y="20409"/>
                    <a:pt x="5592" y="18641"/>
                  </a:cubicBezTo>
                  <a:cubicBezTo>
                    <a:pt x="7361" y="17214"/>
                    <a:pt x="9168" y="15749"/>
                    <a:pt x="10081" y="13980"/>
                  </a:cubicBezTo>
                  <a:cubicBezTo>
                    <a:pt x="10937" y="12326"/>
                    <a:pt x="11051" y="10043"/>
                    <a:pt x="11146" y="7856"/>
                  </a:cubicBezTo>
                  <a:cubicBezTo>
                    <a:pt x="11299" y="5003"/>
                    <a:pt x="11432" y="2054"/>
                    <a:pt x="13144" y="343"/>
                  </a:cubicBezTo>
                  <a:lnTo>
                    <a:pt x="12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8412325" y="-191500"/>
              <a:ext cx="1374750" cy="1367625"/>
            </a:xfrm>
            <a:custGeom>
              <a:avLst/>
              <a:gdLst/>
              <a:ahLst/>
              <a:cxnLst/>
              <a:rect l="l" t="t" r="r" b="b"/>
              <a:pathLst>
                <a:path w="54990" h="54705" extrusionOk="0">
                  <a:moveTo>
                    <a:pt x="9378" y="0"/>
                  </a:moveTo>
                  <a:cubicBezTo>
                    <a:pt x="8008" y="1370"/>
                    <a:pt x="7894" y="3576"/>
                    <a:pt x="7799" y="5726"/>
                  </a:cubicBezTo>
                  <a:cubicBezTo>
                    <a:pt x="7704" y="7362"/>
                    <a:pt x="7628" y="8883"/>
                    <a:pt x="7057" y="10024"/>
                  </a:cubicBezTo>
                  <a:cubicBezTo>
                    <a:pt x="6448" y="11242"/>
                    <a:pt x="5136" y="12288"/>
                    <a:pt x="3900" y="13277"/>
                  </a:cubicBezTo>
                  <a:cubicBezTo>
                    <a:pt x="2264" y="14608"/>
                    <a:pt x="571" y="15978"/>
                    <a:pt x="286" y="17785"/>
                  </a:cubicBezTo>
                  <a:cubicBezTo>
                    <a:pt x="0" y="19611"/>
                    <a:pt x="1199" y="21437"/>
                    <a:pt x="2359" y="23206"/>
                  </a:cubicBezTo>
                  <a:cubicBezTo>
                    <a:pt x="3215" y="24537"/>
                    <a:pt x="4109" y="25907"/>
                    <a:pt x="4337" y="27219"/>
                  </a:cubicBezTo>
                  <a:cubicBezTo>
                    <a:pt x="4546" y="28494"/>
                    <a:pt x="4109" y="30072"/>
                    <a:pt x="3690" y="31594"/>
                  </a:cubicBezTo>
                  <a:cubicBezTo>
                    <a:pt x="3120" y="33629"/>
                    <a:pt x="2549" y="35760"/>
                    <a:pt x="3405" y="37433"/>
                  </a:cubicBezTo>
                  <a:cubicBezTo>
                    <a:pt x="4204" y="39050"/>
                    <a:pt x="6201" y="39811"/>
                    <a:pt x="8160" y="40553"/>
                  </a:cubicBezTo>
                  <a:cubicBezTo>
                    <a:pt x="9682" y="41123"/>
                    <a:pt x="11242" y="41751"/>
                    <a:pt x="12231" y="42721"/>
                  </a:cubicBezTo>
                  <a:cubicBezTo>
                    <a:pt x="13201" y="43691"/>
                    <a:pt x="13810" y="45270"/>
                    <a:pt x="14380" y="46792"/>
                  </a:cubicBezTo>
                  <a:cubicBezTo>
                    <a:pt x="15141" y="48713"/>
                    <a:pt x="15902" y="50729"/>
                    <a:pt x="17500" y="51547"/>
                  </a:cubicBezTo>
                  <a:cubicBezTo>
                    <a:pt x="18108" y="51861"/>
                    <a:pt x="18783" y="51983"/>
                    <a:pt x="19494" y="51983"/>
                  </a:cubicBezTo>
                  <a:cubicBezTo>
                    <a:pt x="20719" y="51983"/>
                    <a:pt x="22052" y="51622"/>
                    <a:pt x="23339" y="51261"/>
                  </a:cubicBezTo>
                  <a:cubicBezTo>
                    <a:pt x="24590" y="50918"/>
                    <a:pt x="25879" y="50561"/>
                    <a:pt x="27006" y="50561"/>
                  </a:cubicBezTo>
                  <a:cubicBezTo>
                    <a:pt x="27250" y="50561"/>
                    <a:pt x="27487" y="50578"/>
                    <a:pt x="27714" y="50615"/>
                  </a:cubicBezTo>
                  <a:cubicBezTo>
                    <a:pt x="29026" y="50805"/>
                    <a:pt x="30415" y="51699"/>
                    <a:pt x="31746" y="52593"/>
                  </a:cubicBezTo>
                  <a:cubicBezTo>
                    <a:pt x="33344" y="53639"/>
                    <a:pt x="34980" y="54704"/>
                    <a:pt x="36616" y="54704"/>
                  </a:cubicBezTo>
                  <a:cubicBezTo>
                    <a:pt x="36742" y="54704"/>
                    <a:pt x="36869" y="54696"/>
                    <a:pt x="37002" y="54696"/>
                  </a:cubicBezTo>
                  <a:cubicBezTo>
                    <a:pt x="37068" y="54696"/>
                    <a:pt x="37135" y="54698"/>
                    <a:pt x="37205" y="54704"/>
                  </a:cubicBezTo>
                  <a:cubicBezTo>
                    <a:pt x="39012" y="54419"/>
                    <a:pt x="40401" y="52726"/>
                    <a:pt x="41713" y="51090"/>
                  </a:cubicBezTo>
                  <a:cubicBezTo>
                    <a:pt x="42721" y="49835"/>
                    <a:pt x="43748" y="48542"/>
                    <a:pt x="44966" y="47933"/>
                  </a:cubicBezTo>
                  <a:cubicBezTo>
                    <a:pt x="46107" y="47324"/>
                    <a:pt x="47648" y="47267"/>
                    <a:pt x="49264" y="47191"/>
                  </a:cubicBezTo>
                  <a:cubicBezTo>
                    <a:pt x="51414" y="47096"/>
                    <a:pt x="53639" y="46982"/>
                    <a:pt x="54990" y="45612"/>
                  </a:cubicBezTo>
                  <a:lnTo>
                    <a:pt x="54666" y="45289"/>
                  </a:lnTo>
                  <a:cubicBezTo>
                    <a:pt x="53430" y="46525"/>
                    <a:pt x="51281" y="46620"/>
                    <a:pt x="49245" y="46716"/>
                  </a:cubicBezTo>
                  <a:cubicBezTo>
                    <a:pt x="47629" y="46792"/>
                    <a:pt x="45993" y="46887"/>
                    <a:pt x="44756" y="47495"/>
                  </a:cubicBezTo>
                  <a:cubicBezTo>
                    <a:pt x="43463" y="48161"/>
                    <a:pt x="42398" y="49493"/>
                    <a:pt x="41352" y="50786"/>
                  </a:cubicBezTo>
                  <a:cubicBezTo>
                    <a:pt x="40020" y="52422"/>
                    <a:pt x="38784" y="53962"/>
                    <a:pt x="37148" y="54229"/>
                  </a:cubicBezTo>
                  <a:cubicBezTo>
                    <a:pt x="36981" y="54255"/>
                    <a:pt x="36814" y="54268"/>
                    <a:pt x="36646" y="54268"/>
                  </a:cubicBezTo>
                  <a:cubicBezTo>
                    <a:pt x="35126" y="54268"/>
                    <a:pt x="33556" y="53242"/>
                    <a:pt x="32032" y="52232"/>
                  </a:cubicBezTo>
                  <a:cubicBezTo>
                    <a:pt x="30643" y="51319"/>
                    <a:pt x="29216" y="50406"/>
                    <a:pt x="27828" y="50177"/>
                  </a:cubicBezTo>
                  <a:cubicBezTo>
                    <a:pt x="27568" y="50135"/>
                    <a:pt x="27301" y="50116"/>
                    <a:pt x="27028" y="50116"/>
                  </a:cubicBezTo>
                  <a:cubicBezTo>
                    <a:pt x="25825" y="50116"/>
                    <a:pt x="24512" y="50483"/>
                    <a:pt x="23225" y="50824"/>
                  </a:cubicBezTo>
                  <a:cubicBezTo>
                    <a:pt x="21954" y="51182"/>
                    <a:pt x="20651" y="51548"/>
                    <a:pt x="19477" y="51548"/>
                  </a:cubicBezTo>
                  <a:cubicBezTo>
                    <a:pt x="18841" y="51548"/>
                    <a:pt x="18243" y="51440"/>
                    <a:pt x="17709" y="51166"/>
                  </a:cubicBezTo>
                  <a:cubicBezTo>
                    <a:pt x="16282" y="50425"/>
                    <a:pt x="15578" y="48599"/>
                    <a:pt x="14837" y="46639"/>
                  </a:cubicBezTo>
                  <a:cubicBezTo>
                    <a:pt x="14247" y="45080"/>
                    <a:pt x="13619" y="43463"/>
                    <a:pt x="12573" y="42417"/>
                  </a:cubicBezTo>
                  <a:cubicBezTo>
                    <a:pt x="11527" y="41371"/>
                    <a:pt x="9910" y="40743"/>
                    <a:pt x="8351" y="40153"/>
                  </a:cubicBezTo>
                  <a:cubicBezTo>
                    <a:pt x="6391" y="39412"/>
                    <a:pt x="4565" y="38708"/>
                    <a:pt x="3824" y="37281"/>
                  </a:cubicBezTo>
                  <a:cubicBezTo>
                    <a:pt x="3063" y="35760"/>
                    <a:pt x="3614" y="33724"/>
                    <a:pt x="4166" y="31765"/>
                  </a:cubicBezTo>
                  <a:cubicBezTo>
                    <a:pt x="4584" y="30186"/>
                    <a:pt x="5022" y="28551"/>
                    <a:pt x="4813" y="27162"/>
                  </a:cubicBezTo>
                  <a:cubicBezTo>
                    <a:pt x="4584" y="25774"/>
                    <a:pt x="3671" y="24347"/>
                    <a:pt x="2758" y="22959"/>
                  </a:cubicBezTo>
                  <a:cubicBezTo>
                    <a:pt x="1636" y="21247"/>
                    <a:pt x="495" y="19516"/>
                    <a:pt x="761" y="17842"/>
                  </a:cubicBezTo>
                  <a:cubicBezTo>
                    <a:pt x="1028" y="16206"/>
                    <a:pt x="2568" y="14970"/>
                    <a:pt x="4204" y="13638"/>
                  </a:cubicBezTo>
                  <a:cubicBezTo>
                    <a:pt x="5497" y="12611"/>
                    <a:pt x="6829" y="11527"/>
                    <a:pt x="7495" y="10234"/>
                  </a:cubicBezTo>
                  <a:cubicBezTo>
                    <a:pt x="8141" y="8997"/>
                    <a:pt x="8198" y="7342"/>
                    <a:pt x="8274" y="5745"/>
                  </a:cubicBezTo>
                  <a:cubicBezTo>
                    <a:pt x="8370" y="3671"/>
                    <a:pt x="8465" y="1560"/>
                    <a:pt x="9701" y="324"/>
                  </a:cubicBezTo>
                  <a:lnTo>
                    <a:pt x="9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8712375" y="21525"/>
              <a:ext cx="860250" cy="856925"/>
            </a:xfrm>
            <a:custGeom>
              <a:avLst/>
              <a:gdLst/>
              <a:ahLst/>
              <a:cxnLst/>
              <a:rect l="l" t="t" r="r" b="b"/>
              <a:pathLst>
                <a:path w="34410" h="34277" extrusionOk="0">
                  <a:moveTo>
                    <a:pt x="5859" y="1"/>
                  </a:moveTo>
                  <a:cubicBezTo>
                    <a:pt x="4984" y="895"/>
                    <a:pt x="4927" y="2283"/>
                    <a:pt x="4851" y="3653"/>
                  </a:cubicBezTo>
                  <a:cubicBezTo>
                    <a:pt x="4813" y="4642"/>
                    <a:pt x="4756" y="5593"/>
                    <a:pt x="4413" y="6278"/>
                  </a:cubicBezTo>
                  <a:cubicBezTo>
                    <a:pt x="4033" y="7019"/>
                    <a:pt x="3215" y="7666"/>
                    <a:pt x="2454" y="8275"/>
                  </a:cubicBezTo>
                  <a:cubicBezTo>
                    <a:pt x="1427" y="9112"/>
                    <a:pt x="362" y="9968"/>
                    <a:pt x="172" y="11128"/>
                  </a:cubicBezTo>
                  <a:cubicBezTo>
                    <a:pt x="1" y="12307"/>
                    <a:pt x="742" y="13467"/>
                    <a:pt x="1484" y="14590"/>
                  </a:cubicBezTo>
                  <a:cubicBezTo>
                    <a:pt x="1998" y="15408"/>
                    <a:pt x="2568" y="16245"/>
                    <a:pt x="2702" y="17062"/>
                  </a:cubicBezTo>
                  <a:cubicBezTo>
                    <a:pt x="2816" y="17842"/>
                    <a:pt x="2549" y="18793"/>
                    <a:pt x="2283" y="19744"/>
                  </a:cubicBezTo>
                  <a:cubicBezTo>
                    <a:pt x="1941" y="21019"/>
                    <a:pt x="1579" y="22388"/>
                    <a:pt x="2131" y="23453"/>
                  </a:cubicBezTo>
                  <a:cubicBezTo>
                    <a:pt x="2644" y="24481"/>
                    <a:pt x="3900" y="24956"/>
                    <a:pt x="5136" y="25432"/>
                  </a:cubicBezTo>
                  <a:cubicBezTo>
                    <a:pt x="6087" y="25774"/>
                    <a:pt x="7076" y="26154"/>
                    <a:pt x="7666" y="26763"/>
                  </a:cubicBezTo>
                  <a:cubicBezTo>
                    <a:pt x="8256" y="27372"/>
                    <a:pt x="8636" y="28342"/>
                    <a:pt x="8997" y="29274"/>
                  </a:cubicBezTo>
                  <a:cubicBezTo>
                    <a:pt x="9454" y="30510"/>
                    <a:pt x="9948" y="31765"/>
                    <a:pt x="10976" y="32298"/>
                  </a:cubicBezTo>
                  <a:cubicBezTo>
                    <a:pt x="11371" y="32503"/>
                    <a:pt x="11802" y="32582"/>
                    <a:pt x="12256" y="32582"/>
                  </a:cubicBezTo>
                  <a:cubicBezTo>
                    <a:pt x="13026" y="32582"/>
                    <a:pt x="13859" y="32354"/>
                    <a:pt x="14685" y="32127"/>
                  </a:cubicBezTo>
                  <a:cubicBezTo>
                    <a:pt x="15448" y="31920"/>
                    <a:pt x="16264" y="31700"/>
                    <a:pt x="16967" y="31700"/>
                  </a:cubicBezTo>
                  <a:cubicBezTo>
                    <a:pt x="17105" y="31700"/>
                    <a:pt x="17239" y="31709"/>
                    <a:pt x="17367" y="31727"/>
                  </a:cubicBezTo>
                  <a:cubicBezTo>
                    <a:pt x="18165" y="31842"/>
                    <a:pt x="19002" y="32393"/>
                    <a:pt x="19839" y="32945"/>
                  </a:cubicBezTo>
                  <a:cubicBezTo>
                    <a:pt x="20828" y="33611"/>
                    <a:pt x="21875" y="34276"/>
                    <a:pt x="22921" y="34276"/>
                  </a:cubicBezTo>
                  <a:cubicBezTo>
                    <a:pt x="23054" y="34276"/>
                    <a:pt x="23168" y="34257"/>
                    <a:pt x="23282" y="34257"/>
                  </a:cubicBezTo>
                  <a:cubicBezTo>
                    <a:pt x="24442" y="34067"/>
                    <a:pt x="25298" y="32983"/>
                    <a:pt x="26135" y="31975"/>
                  </a:cubicBezTo>
                  <a:cubicBezTo>
                    <a:pt x="26763" y="31176"/>
                    <a:pt x="27391" y="30396"/>
                    <a:pt x="28132" y="30016"/>
                  </a:cubicBezTo>
                  <a:cubicBezTo>
                    <a:pt x="28817" y="29654"/>
                    <a:pt x="29768" y="29616"/>
                    <a:pt x="30776" y="29559"/>
                  </a:cubicBezTo>
                  <a:cubicBezTo>
                    <a:pt x="32127" y="29502"/>
                    <a:pt x="33534" y="29445"/>
                    <a:pt x="34409" y="28570"/>
                  </a:cubicBezTo>
                  <a:lnTo>
                    <a:pt x="34086" y="28228"/>
                  </a:lnTo>
                  <a:cubicBezTo>
                    <a:pt x="33325" y="28969"/>
                    <a:pt x="32013" y="29046"/>
                    <a:pt x="30757" y="29084"/>
                  </a:cubicBezTo>
                  <a:cubicBezTo>
                    <a:pt x="29749" y="29141"/>
                    <a:pt x="28703" y="29179"/>
                    <a:pt x="27923" y="29597"/>
                  </a:cubicBezTo>
                  <a:cubicBezTo>
                    <a:pt x="27105" y="30016"/>
                    <a:pt x="26421" y="30852"/>
                    <a:pt x="25774" y="31651"/>
                  </a:cubicBezTo>
                  <a:cubicBezTo>
                    <a:pt x="24975" y="32659"/>
                    <a:pt x="24195" y="33611"/>
                    <a:pt x="23206" y="33782"/>
                  </a:cubicBezTo>
                  <a:cubicBezTo>
                    <a:pt x="23122" y="33793"/>
                    <a:pt x="23037" y="33798"/>
                    <a:pt x="22952" y="33798"/>
                  </a:cubicBezTo>
                  <a:cubicBezTo>
                    <a:pt x="22036" y="33798"/>
                    <a:pt x="21063" y="33170"/>
                    <a:pt x="20106" y="32526"/>
                  </a:cubicBezTo>
                  <a:cubicBezTo>
                    <a:pt x="19212" y="31994"/>
                    <a:pt x="18337" y="31404"/>
                    <a:pt x="17443" y="31252"/>
                  </a:cubicBezTo>
                  <a:cubicBezTo>
                    <a:pt x="17266" y="31222"/>
                    <a:pt x="17087" y="31209"/>
                    <a:pt x="16905" y="31209"/>
                  </a:cubicBezTo>
                  <a:cubicBezTo>
                    <a:pt x="16146" y="31209"/>
                    <a:pt x="15346" y="31437"/>
                    <a:pt x="14532" y="31651"/>
                  </a:cubicBezTo>
                  <a:cubicBezTo>
                    <a:pt x="13745" y="31873"/>
                    <a:pt x="12949" y="32094"/>
                    <a:pt x="12239" y="32094"/>
                  </a:cubicBezTo>
                  <a:cubicBezTo>
                    <a:pt x="11851" y="32094"/>
                    <a:pt x="11488" y="32028"/>
                    <a:pt x="11166" y="31861"/>
                  </a:cubicBezTo>
                  <a:cubicBezTo>
                    <a:pt x="10272" y="31442"/>
                    <a:pt x="9853" y="30301"/>
                    <a:pt x="9397" y="29103"/>
                  </a:cubicBezTo>
                  <a:cubicBezTo>
                    <a:pt x="9035" y="28133"/>
                    <a:pt x="8636" y="27105"/>
                    <a:pt x="7970" y="26440"/>
                  </a:cubicBezTo>
                  <a:cubicBezTo>
                    <a:pt x="7305" y="25774"/>
                    <a:pt x="6277" y="25394"/>
                    <a:pt x="5307" y="25013"/>
                  </a:cubicBezTo>
                  <a:cubicBezTo>
                    <a:pt x="4128" y="24576"/>
                    <a:pt x="3006" y="24119"/>
                    <a:pt x="2549" y="23263"/>
                  </a:cubicBezTo>
                  <a:cubicBezTo>
                    <a:pt x="2093" y="22350"/>
                    <a:pt x="2435" y="21095"/>
                    <a:pt x="2759" y="19877"/>
                  </a:cubicBezTo>
                  <a:cubicBezTo>
                    <a:pt x="3025" y="18888"/>
                    <a:pt x="3310" y="17861"/>
                    <a:pt x="3177" y="16986"/>
                  </a:cubicBezTo>
                  <a:cubicBezTo>
                    <a:pt x="3025" y="16073"/>
                    <a:pt x="2454" y="15179"/>
                    <a:pt x="1884" y="14323"/>
                  </a:cubicBezTo>
                  <a:cubicBezTo>
                    <a:pt x="1199" y="13277"/>
                    <a:pt x="476" y="12212"/>
                    <a:pt x="647" y="11204"/>
                  </a:cubicBezTo>
                  <a:cubicBezTo>
                    <a:pt x="818" y="10234"/>
                    <a:pt x="1770" y="9454"/>
                    <a:pt x="2759" y="8636"/>
                  </a:cubicBezTo>
                  <a:cubicBezTo>
                    <a:pt x="3576" y="7990"/>
                    <a:pt x="4413" y="7324"/>
                    <a:pt x="4832" y="6506"/>
                  </a:cubicBezTo>
                  <a:cubicBezTo>
                    <a:pt x="5231" y="5707"/>
                    <a:pt x="5288" y="4661"/>
                    <a:pt x="5326" y="3672"/>
                  </a:cubicBezTo>
                  <a:cubicBezTo>
                    <a:pt x="5383" y="2378"/>
                    <a:pt x="5460" y="1085"/>
                    <a:pt x="6182" y="343"/>
                  </a:cubicBezTo>
                  <a:lnTo>
                    <a:pt x="5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31"/>
          <p:cNvGrpSpPr/>
          <p:nvPr/>
        </p:nvGrpSpPr>
        <p:grpSpPr>
          <a:xfrm>
            <a:off x="307482" y="373646"/>
            <a:ext cx="811502" cy="202419"/>
            <a:chOff x="440200" y="1233325"/>
            <a:chExt cx="566375" cy="141275"/>
          </a:xfrm>
        </p:grpSpPr>
        <p:sp>
          <p:nvSpPr>
            <p:cNvPr id="656" name="Google Shape;656;p31"/>
            <p:cNvSpPr/>
            <p:nvPr/>
          </p:nvSpPr>
          <p:spPr>
            <a:xfrm>
              <a:off x="440200" y="1233325"/>
              <a:ext cx="282975" cy="141275"/>
            </a:xfrm>
            <a:custGeom>
              <a:avLst/>
              <a:gdLst/>
              <a:ahLst/>
              <a:cxnLst/>
              <a:rect l="l" t="t" r="r" b="b"/>
              <a:pathLst>
                <a:path w="11319" h="5651" extrusionOk="0">
                  <a:moveTo>
                    <a:pt x="1" y="1"/>
                  </a:moveTo>
                  <a:cubicBezTo>
                    <a:pt x="1" y="3139"/>
                    <a:pt x="2550" y="5650"/>
                    <a:pt x="5669" y="5650"/>
                  </a:cubicBezTo>
                  <a:cubicBezTo>
                    <a:pt x="880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723625" y="1233325"/>
              <a:ext cx="282950" cy="141275"/>
            </a:xfrm>
            <a:custGeom>
              <a:avLst/>
              <a:gdLst/>
              <a:ahLst/>
              <a:cxnLst/>
              <a:rect l="l" t="t" r="r" b="b"/>
              <a:pathLst>
                <a:path w="11318" h="5651" extrusionOk="0">
                  <a:moveTo>
                    <a:pt x="0" y="1"/>
                  </a:moveTo>
                  <a:cubicBezTo>
                    <a:pt x="0" y="3139"/>
                    <a:pt x="2549" y="5650"/>
                    <a:pt x="5668" y="5650"/>
                  </a:cubicBezTo>
                  <a:cubicBezTo>
                    <a:pt x="878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31"/>
          <p:cNvGrpSpPr/>
          <p:nvPr/>
        </p:nvGrpSpPr>
        <p:grpSpPr>
          <a:xfrm>
            <a:off x="296997" y="4357010"/>
            <a:ext cx="623356" cy="655522"/>
            <a:chOff x="431175" y="4085575"/>
            <a:chExt cx="412300" cy="433575"/>
          </a:xfrm>
        </p:grpSpPr>
        <p:sp>
          <p:nvSpPr>
            <p:cNvPr id="659" name="Google Shape;659;p31"/>
            <p:cNvSpPr/>
            <p:nvPr/>
          </p:nvSpPr>
          <p:spPr>
            <a:xfrm>
              <a:off x="431175" y="4085575"/>
              <a:ext cx="205925" cy="187900"/>
            </a:xfrm>
            <a:custGeom>
              <a:avLst/>
              <a:gdLst/>
              <a:ahLst/>
              <a:cxnLst/>
              <a:rect l="l" t="t" r="r" b="b"/>
              <a:pathLst>
                <a:path w="8237" h="7516" extrusionOk="0">
                  <a:moveTo>
                    <a:pt x="4117" y="0"/>
                  </a:moveTo>
                  <a:cubicBezTo>
                    <a:pt x="3845" y="0"/>
                    <a:pt x="3568" y="30"/>
                    <a:pt x="3291" y="93"/>
                  </a:cubicBezTo>
                  <a:cubicBezTo>
                    <a:pt x="1256" y="549"/>
                    <a:pt x="0" y="2566"/>
                    <a:pt x="457" y="4601"/>
                  </a:cubicBezTo>
                  <a:cubicBezTo>
                    <a:pt x="849" y="6331"/>
                    <a:pt x="2390" y="7515"/>
                    <a:pt x="4094" y="7515"/>
                  </a:cubicBezTo>
                  <a:cubicBezTo>
                    <a:pt x="4375" y="7515"/>
                    <a:pt x="4660" y="7483"/>
                    <a:pt x="4946" y="7416"/>
                  </a:cubicBezTo>
                  <a:cubicBezTo>
                    <a:pt x="6981" y="6959"/>
                    <a:pt x="8236" y="4943"/>
                    <a:pt x="7780" y="2927"/>
                  </a:cubicBezTo>
                  <a:cubicBezTo>
                    <a:pt x="7386" y="1187"/>
                    <a:pt x="5831" y="0"/>
                    <a:pt x="4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431175" y="4330925"/>
              <a:ext cx="205925" cy="188225"/>
            </a:xfrm>
            <a:custGeom>
              <a:avLst/>
              <a:gdLst/>
              <a:ahLst/>
              <a:cxnLst/>
              <a:rect l="l" t="t" r="r" b="b"/>
              <a:pathLst>
                <a:path w="8237" h="7529" extrusionOk="0">
                  <a:moveTo>
                    <a:pt x="4117" y="1"/>
                  </a:moveTo>
                  <a:cubicBezTo>
                    <a:pt x="3845" y="1"/>
                    <a:pt x="3568" y="31"/>
                    <a:pt x="3291" y="94"/>
                  </a:cubicBezTo>
                  <a:cubicBezTo>
                    <a:pt x="1256" y="569"/>
                    <a:pt x="0" y="2566"/>
                    <a:pt x="457" y="4601"/>
                  </a:cubicBezTo>
                  <a:cubicBezTo>
                    <a:pt x="851" y="6341"/>
                    <a:pt x="2406" y="7528"/>
                    <a:pt x="4132" y="7528"/>
                  </a:cubicBezTo>
                  <a:cubicBezTo>
                    <a:pt x="4407" y="7528"/>
                    <a:pt x="4686" y="7498"/>
                    <a:pt x="4965" y="7436"/>
                  </a:cubicBezTo>
                  <a:cubicBezTo>
                    <a:pt x="6981" y="6960"/>
                    <a:pt x="8236" y="4944"/>
                    <a:pt x="7780" y="2928"/>
                  </a:cubicBezTo>
                  <a:cubicBezTo>
                    <a:pt x="7386" y="1188"/>
                    <a:pt x="5831" y="1"/>
                    <a:pt x="4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37075" y="4208300"/>
              <a:ext cx="206400" cy="187625"/>
            </a:xfrm>
            <a:custGeom>
              <a:avLst/>
              <a:gdLst/>
              <a:ahLst/>
              <a:cxnLst/>
              <a:rect l="l" t="t" r="r" b="b"/>
              <a:pathLst>
                <a:path w="8256" h="7505" extrusionOk="0">
                  <a:moveTo>
                    <a:pt x="4121" y="1"/>
                  </a:moveTo>
                  <a:cubicBezTo>
                    <a:pt x="3158" y="1"/>
                    <a:pt x="2197" y="367"/>
                    <a:pt x="1465" y="1099"/>
                  </a:cubicBezTo>
                  <a:cubicBezTo>
                    <a:pt x="0" y="2564"/>
                    <a:pt x="0" y="4941"/>
                    <a:pt x="1465" y="6406"/>
                  </a:cubicBezTo>
                  <a:cubicBezTo>
                    <a:pt x="2197" y="7138"/>
                    <a:pt x="3158" y="7505"/>
                    <a:pt x="4121" y="7505"/>
                  </a:cubicBezTo>
                  <a:cubicBezTo>
                    <a:pt x="5084" y="7505"/>
                    <a:pt x="6049" y="7138"/>
                    <a:pt x="6791" y="6406"/>
                  </a:cubicBezTo>
                  <a:cubicBezTo>
                    <a:pt x="8256" y="4941"/>
                    <a:pt x="8256" y="2564"/>
                    <a:pt x="6791" y="1099"/>
                  </a:cubicBezTo>
                  <a:cubicBezTo>
                    <a:pt x="6049" y="367"/>
                    <a:pt x="5084" y="1"/>
                    <a:pt x="4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31"/>
          <p:cNvGrpSpPr/>
          <p:nvPr/>
        </p:nvGrpSpPr>
        <p:grpSpPr>
          <a:xfrm rot="5400000">
            <a:off x="7403720" y="2106638"/>
            <a:ext cx="2773852" cy="1132709"/>
            <a:chOff x="1504350" y="3871150"/>
            <a:chExt cx="1610925" cy="657825"/>
          </a:xfrm>
        </p:grpSpPr>
        <p:sp>
          <p:nvSpPr>
            <p:cNvPr id="663" name="Google Shape;663;p31"/>
            <p:cNvSpPr/>
            <p:nvPr/>
          </p:nvSpPr>
          <p:spPr>
            <a:xfrm>
              <a:off x="1504350" y="3873525"/>
              <a:ext cx="1610925" cy="655450"/>
            </a:xfrm>
            <a:custGeom>
              <a:avLst/>
              <a:gdLst/>
              <a:ahLst/>
              <a:cxnLst/>
              <a:rect l="l" t="t" r="r" b="b"/>
              <a:pathLst>
                <a:path w="64437" h="26218" extrusionOk="0">
                  <a:moveTo>
                    <a:pt x="429" y="0"/>
                  </a:moveTo>
                  <a:lnTo>
                    <a:pt x="0" y="84"/>
                  </a:lnTo>
                  <a:cubicBezTo>
                    <a:pt x="1512" y="7382"/>
                    <a:pt x="5549" y="14002"/>
                    <a:pt x="11335" y="18753"/>
                  </a:cubicBezTo>
                  <a:cubicBezTo>
                    <a:pt x="17205" y="23575"/>
                    <a:pt x="24610" y="26218"/>
                    <a:pt x="32219" y="26218"/>
                  </a:cubicBezTo>
                  <a:cubicBezTo>
                    <a:pt x="39803" y="26218"/>
                    <a:pt x="47232" y="23575"/>
                    <a:pt x="53102" y="18753"/>
                  </a:cubicBezTo>
                  <a:cubicBezTo>
                    <a:pt x="58877" y="14002"/>
                    <a:pt x="62913" y="7370"/>
                    <a:pt x="64437" y="84"/>
                  </a:cubicBezTo>
                  <a:lnTo>
                    <a:pt x="64008" y="0"/>
                  </a:lnTo>
                  <a:cubicBezTo>
                    <a:pt x="60865" y="14943"/>
                    <a:pt x="47494" y="25777"/>
                    <a:pt x="32219" y="25777"/>
                  </a:cubicBezTo>
                  <a:cubicBezTo>
                    <a:pt x="16943" y="25777"/>
                    <a:pt x="3572" y="1493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613575" y="3873525"/>
              <a:ext cx="1392475" cy="548900"/>
            </a:xfrm>
            <a:custGeom>
              <a:avLst/>
              <a:gdLst/>
              <a:ahLst/>
              <a:cxnLst/>
              <a:rect l="l" t="t" r="r" b="b"/>
              <a:pathLst>
                <a:path w="55699" h="21956" extrusionOk="0">
                  <a:moveTo>
                    <a:pt x="429" y="0"/>
                  </a:moveTo>
                  <a:lnTo>
                    <a:pt x="1" y="108"/>
                  </a:lnTo>
                  <a:cubicBezTo>
                    <a:pt x="1489" y="6239"/>
                    <a:pt x="5049" y="11788"/>
                    <a:pt x="10014" y="15729"/>
                  </a:cubicBezTo>
                  <a:cubicBezTo>
                    <a:pt x="15122" y="19789"/>
                    <a:pt x="21301" y="21955"/>
                    <a:pt x="27850" y="21955"/>
                  </a:cubicBezTo>
                  <a:cubicBezTo>
                    <a:pt x="34398" y="21955"/>
                    <a:pt x="40565" y="19789"/>
                    <a:pt x="45685" y="15729"/>
                  </a:cubicBezTo>
                  <a:cubicBezTo>
                    <a:pt x="50650" y="11788"/>
                    <a:pt x="54210" y="6239"/>
                    <a:pt x="55698" y="108"/>
                  </a:cubicBezTo>
                  <a:lnTo>
                    <a:pt x="55270" y="0"/>
                  </a:lnTo>
                  <a:cubicBezTo>
                    <a:pt x="52174" y="12645"/>
                    <a:pt x="40899" y="21503"/>
                    <a:pt x="27850" y="21503"/>
                  </a:cubicBezTo>
                  <a:cubicBezTo>
                    <a:pt x="14800" y="21503"/>
                    <a:pt x="3513" y="12645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1724300" y="3873525"/>
              <a:ext cx="1171300" cy="442050"/>
            </a:xfrm>
            <a:custGeom>
              <a:avLst/>
              <a:gdLst/>
              <a:ahLst/>
              <a:cxnLst/>
              <a:rect l="l" t="t" r="r" b="b"/>
              <a:pathLst>
                <a:path w="46852" h="17682" extrusionOk="0">
                  <a:moveTo>
                    <a:pt x="430" y="0"/>
                  </a:moveTo>
                  <a:lnTo>
                    <a:pt x="1" y="119"/>
                  </a:lnTo>
                  <a:cubicBezTo>
                    <a:pt x="1442" y="5084"/>
                    <a:pt x="4513" y="9549"/>
                    <a:pt x="8657" y="12704"/>
                  </a:cubicBezTo>
                  <a:cubicBezTo>
                    <a:pt x="12931" y="15955"/>
                    <a:pt x="18027" y="17681"/>
                    <a:pt x="23421" y="17681"/>
                  </a:cubicBezTo>
                  <a:cubicBezTo>
                    <a:pt x="28814" y="17681"/>
                    <a:pt x="33910" y="15955"/>
                    <a:pt x="38184" y="12704"/>
                  </a:cubicBezTo>
                  <a:cubicBezTo>
                    <a:pt x="42328" y="9549"/>
                    <a:pt x="45399" y="5084"/>
                    <a:pt x="46852" y="119"/>
                  </a:cubicBezTo>
                  <a:lnTo>
                    <a:pt x="46411" y="0"/>
                  </a:lnTo>
                  <a:cubicBezTo>
                    <a:pt x="43471" y="10168"/>
                    <a:pt x="34005" y="17253"/>
                    <a:pt x="23421" y="17253"/>
                  </a:cubicBezTo>
                  <a:cubicBezTo>
                    <a:pt x="12836" y="17253"/>
                    <a:pt x="3382" y="10145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1836525" y="3872625"/>
              <a:ext cx="946575" cy="335775"/>
            </a:xfrm>
            <a:custGeom>
              <a:avLst/>
              <a:gdLst/>
              <a:ahLst/>
              <a:cxnLst/>
              <a:rect l="l" t="t" r="r" b="b"/>
              <a:pathLst>
                <a:path w="37863" h="13431" extrusionOk="0">
                  <a:moveTo>
                    <a:pt x="417" y="1"/>
                  </a:moveTo>
                  <a:lnTo>
                    <a:pt x="1" y="155"/>
                  </a:lnTo>
                  <a:cubicBezTo>
                    <a:pt x="2870" y="8085"/>
                    <a:pt x="10478" y="13431"/>
                    <a:pt x="18932" y="13431"/>
                  </a:cubicBezTo>
                  <a:cubicBezTo>
                    <a:pt x="27373" y="13431"/>
                    <a:pt x="34981" y="8097"/>
                    <a:pt x="37862" y="155"/>
                  </a:cubicBezTo>
                  <a:lnTo>
                    <a:pt x="37446" y="1"/>
                  </a:lnTo>
                  <a:cubicBezTo>
                    <a:pt x="34636" y="7764"/>
                    <a:pt x="27194" y="12978"/>
                    <a:pt x="18932" y="12978"/>
                  </a:cubicBezTo>
                  <a:cubicBezTo>
                    <a:pt x="10657" y="12978"/>
                    <a:pt x="3227" y="7775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1952625" y="3872025"/>
              <a:ext cx="714375" cy="229525"/>
            </a:xfrm>
            <a:custGeom>
              <a:avLst/>
              <a:gdLst/>
              <a:ahLst/>
              <a:cxnLst/>
              <a:rect l="l" t="t" r="r" b="b"/>
              <a:pathLst>
                <a:path w="28575" h="9181" extrusionOk="0">
                  <a:moveTo>
                    <a:pt x="405" y="1"/>
                  </a:moveTo>
                  <a:lnTo>
                    <a:pt x="0" y="191"/>
                  </a:lnTo>
                  <a:cubicBezTo>
                    <a:pt x="1286" y="2846"/>
                    <a:pt x="3262" y="5085"/>
                    <a:pt x="5751" y="6680"/>
                  </a:cubicBezTo>
                  <a:cubicBezTo>
                    <a:pt x="8287" y="8323"/>
                    <a:pt x="11251" y="9181"/>
                    <a:pt x="14288" y="9181"/>
                  </a:cubicBezTo>
                  <a:cubicBezTo>
                    <a:pt x="17324" y="9181"/>
                    <a:pt x="20288" y="8323"/>
                    <a:pt x="22824" y="6680"/>
                  </a:cubicBezTo>
                  <a:cubicBezTo>
                    <a:pt x="25313" y="5085"/>
                    <a:pt x="27289" y="2846"/>
                    <a:pt x="28575" y="191"/>
                  </a:cubicBezTo>
                  <a:lnTo>
                    <a:pt x="28170" y="1"/>
                  </a:lnTo>
                  <a:cubicBezTo>
                    <a:pt x="25634" y="5311"/>
                    <a:pt x="20169" y="8740"/>
                    <a:pt x="14288" y="8740"/>
                  </a:cubicBezTo>
                  <a:cubicBezTo>
                    <a:pt x="8406" y="8740"/>
                    <a:pt x="2965" y="5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2077325" y="3871150"/>
              <a:ext cx="464975" cy="123550"/>
            </a:xfrm>
            <a:custGeom>
              <a:avLst/>
              <a:gdLst/>
              <a:ahLst/>
              <a:cxnLst/>
              <a:rect l="l" t="t" r="r" b="b"/>
              <a:pathLst>
                <a:path w="18599" h="4942" extrusionOk="0">
                  <a:moveTo>
                    <a:pt x="358" y="0"/>
                  </a:moveTo>
                  <a:lnTo>
                    <a:pt x="1" y="274"/>
                  </a:lnTo>
                  <a:cubicBezTo>
                    <a:pt x="2180" y="3203"/>
                    <a:pt x="5656" y="4941"/>
                    <a:pt x="9300" y="4941"/>
                  </a:cubicBezTo>
                  <a:cubicBezTo>
                    <a:pt x="12931" y="4941"/>
                    <a:pt x="16419" y="3203"/>
                    <a:pt x="18598" y="274"/>
                  </a:cubicBezTo>
                  <a:lnTo>
                    <a:pt x="18241" y="0"/>
                  </a:lnTo>
                  <a:cubicBezTo>
                    <a:pt x="16110" y="2858"/>
                    <a:pt x="12859" y="4501"/>
                    <a:pt x="9300" y="4501"/>
                  </a:cubicBezTo>
                  <a:cubicBezTo>
                    <a:pt x="5740" y="4501"/>
                    <a:pt x="2477" y="2858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1"/>
          <p:cNvGrpSpPr/>
          <p:nvPr/>
        </p:nvGrpSpPr>
        <p:grpSpPr>
          <a:xfrm rot="2700000" flipH="1">
            <a:off x="2683767" y="-2211712"/>
            <a:ext cx="3942145" cy="3924067"/>
            <a:chOff x="6910150" y="-1257150"/>
            <a:chExt cx="3941625" cy="3923550"/>
          </a:xfrm>
        </p:grpSpPr>
        <p:sp>
          <p:nvSpPr>
            <p:cNvPr id="670" name="Google Shape;670;p31"/>
            <p:cNvSpPr/>
            <p:nvPr/>
          </p:nvSpPr>
          <p:spPr>
            <a:xfrm>
              <a:off x="6910150" y="-1257150"/>
              <a:ext cx="3941625" cy="3923550"/>
            </a:xfrm>
            <a:custGeom>
              <a:avLst/>
              <a:gdLst/>
              <a:ahLst/>
              <a:cxnLst/>
              <a:rect l="l" t="t" r="r" b="b"/>
              <a:pathLst>
                <a:path w="157665" h="156942" extrusionOk="0">
                  <a:moveTo>
                    <a:pt x="26782" y="1"/>
                  </a:moveTo>
                  <a:cubicBezTo>
                    <a:pt x="22978" y="3805"/>
                    <a:pt x="22692" y="10120"/>
                    <a:pt x="22407" y="16207"/>
                  </a:cubicBezTo>
                  <a:cubicBezTo>
                    <a:pt x="22179" y="20943"/>
                    <a:pt x="21970" y="25413"/>
                    <a:pt x="20258" y="28760"/>
                  </a:cubicBezTo>
                  <a:cubicBezTo>
                    <a:pt x="18451" y="32298"/>
                    <a:pt x="14704" y="35341"/>
                    <a:pt x="11052" y="38271"/>
                  </a:cubicBezTo>
                  <a:cubicBezTo>
                    <a:pt x="6430" y="42037"/>
                    <a:pt x="1598" y="45898"/>
                    <a:pt x="819" y="50939"/>
                  </a:cubicBezTo>
                  <a:cubicBezTo>
                    <a:pt x="1" y="56055"/>
                    <a:pt x="3405" y="61267"/>
                    <a:pt x="6677" y="66288"/>
                  </a:cubicBezTo>
                  <a:cubicBezTo>
                    <a:pt x="9226" y="70150"/>
                    <a:pt x="11851" y="74182"/>
                    <a:pt x="12459" y="78043"/>
                  </a:cubicBezTo>
                  <a:cubicBezTo>
                    <a:pt x="13087" y="81847"/>
                    <a:pt x="11813" y="86450"/>
                    <a:pt x="10614" y="90863"/>
                  </a:cubicBezTo>
                  <a:cubicBezTo>
                    <a:pt x="9016" y="96722"/>
                    <a:pt x="7381" y="102751"/>
                    <a:pt x="9758" y="107430"/>
                  </a:cubicBezTo>
                  <a:cubicBezTo>
                    <a:pt x="12041" y="111881"/>
                    <a:pt x="17747" y="114050"/>
                    <a:pt x="23263" y="116161"/>
                  </a:cubicBezTo>
                  <a:cubicBezTo>
                    <a:pt x="27676" y="117854"/>
                    <a:pt x="32241" y="119585"/>
                    <a:pt x="35151" y="122495"/>
                  </a:cubicBezTo>
                  <a:cubicBezTo>
                    <a:pt x="38042" y="125386"/>
                    <a:pt x="39773" y="129951"/>
                    <a:pt x="41466" y="134383"/>
                  </a:cubicBezTo>
                  <a:cubicBezTo>
                    <a:pt x="43558" y="139899"/>
                    <a:pt x="45746" y="145605"/>
                    <a:pt x="50197" y="147849"/>
                  </a:cubicBezTo>
                  <a:cubicBezTo>
                    <a:pt x="51891" y="148724"/>
                    <a:pt x="53765" y="149063"/>
                    <a:pt x="55744" y="149063"/>
                  </a:cubicBezTo>
                  <a:cubicBezTo>
                    <a:pt x="59229" y="149063"/>
                    <a:pt x="63039" y="148013"/>
                    <a:pt x="66764" y="146994"/>
                  </a:cubicBezTo>
                  <a:cubicBezTo>
                    <a:pt x="70401" y="145994"/>
                    <a:pt x="74141" y="144995"/>
                    <a:pt x="77469" y="144995"/>
                  </a:cubicBezTo>
                  <a:cubicBezTo>
                    <a:pt x="78195" y="144995"/>
                    <a:pt x="78902" y="145043"/>
                    <a:pt x="79584" y="145149"/>
                  </a:cubicBezTo>
                  <a:cubicBezTo>
                    <a:pt x="83464" y="145757"/>
                    <a:pt x="87477" y="148382"/>
                    <a:pt x="91358" y="150931"/>
                  </a:cubicBezTo>
                  <a:cubicBezTo>
                    <a:pt x="95866" y="153898"/>
                    <a:pt x="100526" y="156941"/>
                    <a:pt x="105148" y="156941"/>
                  </a:cubicBezTo>
                  <a:cubicBezTo>
                    <a:pt x="105642" y="156941"/>
                    <a:pt x="106175" y="156884"/>
                    <a:pt x="106707" y="156846"/>
                  </a:cubicBezTo>
                  <a:cubicBezTo>
                    <a:pt x="111748" y="156066"/>
                    <a:pt x="115628" y="151235"/>
                    <a:pt x="119375" y="146594"/>
                  </a:cubicBezTo>
                  <a:cubicBezTo>
                    <a:pt x="122305" y="142961"/>
                    <a:pt x="125348" y="139195"/>
                    <a:pt x="128905" y="137388"/>
                  </a:cubicBezTo>
                  <a:cubicBezTo>
                    <a:pt x="132252" y="135676"/>
                    <a:pt x="136722" y="135467"/>
                    <a:pt x="141440" y="135258"/>
                  </a:cubicBezTo>
                  <a:cubicBezTo>
                    <a:pt x="147564" y="134972"/>
                    <a:pt x="153860" y="134687"/>
                    <a:pt x="157664" y="130883"/>
                  </a:cubicBezTo>
                  <a:lnTo>
                    <a:pt x="157322" y="130541"/>
                  </a:lnTo>
                  <a:cubicBezTo>
                    <a:pt x="153651" y="134231"/>
                    <a:pt x="147431" y="134516"/>
                    <a:pt x="141421" y="134801"/>
                  </a:cubicBezTo>
                  <a:cubicBezTo>
                    <a:pt x="136856" y="135010"/>
                    <a:pt x="132119" y="135239"/>
                    <a:pt x="128677" y="136989"/>
                  </a:cubicBezTo>
                  <a:cubicBezTo>
                    <a:pt x="125025" y="138853"/>
                    <a:pt x="121981" y="142657"/>
                    <a:pt x="118995" y="146309"/>
                  </a:cubicBezTo>
                  <a:cubicBezTo>
                    <a:pt x="115286" y="150893"/>
                    <a:pt x="111482" y="155629"/>
                    <a:pt x="106612" y="156390"/>
                  </a:cubicBezTo>
                  <a:cubicBezTo>
                    <a:pt x="106134" y="156464"/>
                    <a:pt x="105653" y="156499"/>
                    <a:pt x="105171" y="156499"/>
                  </a:cubicBezTo>
                  <a:cubicBezTo>
                    <a:pt x="100702" y="156499"/>
                    <a:pt x="96068" y="153488"/>
                    <a:pt x="91605" y="150569"/>
                  </a:cubicBezTo>
                  <a:cubicBezTo>
                    <a:pt x="87687" y="148002"/>
                    <a:pt x="83635" y="145339"/>
                    <a:pt x="79660" y="144711"/>
                  </a:cubicBezTo>
                  <a:cubicBezTo>
                    <a:pt x="78966" y="144603"/>
                    <a:pt x="78249" y="144554"/>
                    <a:pt x="77513" y="144554"/>
                  </a:cubicBezTo>
                  <a:cubicBezTo>
                    <a:pt x="74114" y="144554"/>
                    <a:pt x="70324" y="145593"/>
                    <a:pt x="66650" y="146594"/>
                  </a:cubicBezTo>
                  <a:cubicBezTo>
                    <a:pt x="62950" y="147620"/>
                    <a:pt x="59173" y="148653"/>
                    <a:pt x="55744" y="148653"/>
                  </a:cubicBezTo>
                  <a:cubicBezTo>
                    <a:pt x="53831" y="148653"/>
                    <a:pt x="52027" y="148331"/>
                    <a:pt x="50406" y="147507"/>
                  </a:cubicBezTo>
                  <a:cubicBezTo>
                    <a:pt x="46126" y="145320"/>
                    <a:pt x="44072" y="139937"/>
                    <a:pt x="41904" y="134250"/>
                  </a:cubicBezTo>
                  <a:cubicBezTo>
                    <a:pt x="40192" y="129780"/>
                    <a:pt x="38423" y="125177"/>
                    <a:pt x="35455" y="122209"/>
                  </a:cubicBezTo>
                  <a:cubicBezTo>
                    <a:pt x="32488" y="119223"/>
                    <a:pt x="27866" y="117473"/>
                    <a:pt x="23396" y="115761"/>
                  </a:cubicBezTo>
                  <a:cubicBezTo>
                    <a:pt x="17709" y="113593"/>
                    <a:pt x="12345" y="111558"/>
                    <a:pt x="10158" y="107240"/>
                  </a:cubicBezTo>
                  <a:cubicBezTo>
                    <a:pt x="7856" y="102713"/>
                    <a:pt x="9492" y="96760"/>
                    <a:pt x="11052" y="91015"/>
                  </a:cubicBezTo>
                  <a:cubicBezTo>
                    <a:pt x="12288" y="86545"/>
                    <a:pt x="13562" y="81923"/>
                    <a:pt x="12935" y="78005"/>
                  </a:cubicBezTo>
                  <a:cubicBezTo>
                    <a:pt x="12288" y="74011"/>
                    <a:pt x="9663" y="69959"/>
                    <a:pt x="7095" y="66041"/>
                  </a:cubicBezTo>
                  <a:cubicBezTo>
                    <a:pt x="3824" y="61096"/>
                    <a:pt x="476" y="55979"/>
                    <a:pt x="1256" y="51034"/>
                  </a:cubicBezTo>
                  <a:cubicBezTo>
                    <a:pt x="2017" y="46164"/>
                    <a:pt x="6753" y="42341"/>
                    <a:pt x="11337" y="38651"/>
                  </a:cubicBezTo>
                  <a:cubicBezTo>
                    <a:pt x="15008" y="35684"/>
                    <a:pt x="18812" y="32622"/>
                    <a:pt x="20657" y="28970"/>
                  </a:cubicBezTo>
                  <a:cubicBezTo>
                    <a:pt x="22426" y="25527"/>
                    <a:pt x="22635" y="20791"/>
                    <a:pt x="22845" y="16226"/>
                  </a:cubicBezTo>
                  <a:cubicBezTo>
                    <a:pt x="23130" y="10215"/>
                    <a:pt x="23415" y="4014"/>
                    <a:pt x="27105" y="324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7210675" y="-1044575"/>
              <a:ext cx="3428525" cy="3413300"/>
            </a:xfrm>
            <a:custGeom>
              <a:avLst/>
              <a:gdLst/>
              <a:ahLst/>
              <a:cxnLst/>
              <a:rect l="l" t="t" r="r" b="b"/>
              <a:pathLst>
                <a:path w="137141" h="136532" extrusionOk="0">
                  <a:moveTo>
                    <a:pt x="23301" y="0"/>
                  </a:moveTo>
                  <a:cubicBezTo>
                    <a:pt x="19973" y="3310"/>
                    <a:pt x="19706" y="8788"/>
                    <a:pt x="19459" y="14095"/>
                  </a:cubicBezTo>
                  <a:cubicBezTo>
                    <a:pt x="19269" y="18203"/>
                    <a:pt x="19117" y="22083"/>
                    <a:pt x="17614" y="25012"/>
                  </a:cubicBezTo>
                  <a:cubicBezTo>
                    <a:pt x="16035" y="28094"/>
                    <a:pt x="12783" y="30738"/>
                    <a:pt x="9625" y="33287"/>
                  </a:cubicBezTo>
                  <a:cubicBezTo>
                    <a:pt x="5574" y="36539"/>
                    <a:pt x="1389" y="39925"/>
                    <a:pt x="705" y="44319"/>
                  </a:cubicBezTo>
                  <a:cubicBezTo>
                    <a:pt x="1" y="48788"/>
                    <a:pt x="2968" y="53296"/>
                    <a:pt x="5821" y="57671"/>
                  </a:cubicBezTo>
                  <a:cubicBezTo>
                    <a:pt x="8028" y="61057"/>
                    <a:pt x="10310" y="64519"/>
                    <a:pt x="10843" y="67904"/>
                  </a:cubicBezTo>
                  <a:cubicBezTo>
                    <a:pt x="11356" y="71214"/>
                    <a:pt x="10272" y="75170"/>
                    <a:pt x="9226" y="79032"/>
                  </a:cubicBezTo>
                  <a:cubicBezTo>
                    <a:pt x="7837" y="84129"/>
                    <a:pt x="6392" y="89379"/>
                    <a:pt x="8484" y="93468"/>
                  </a:cubicBezTo>
                  <a:cubicBezTo>
                    <a:pt x="10462" y="97349"/>
                    <a:pt x="15427" y="99251"/>
                    <a:pt x="20220" y="101077"/>
                  </a:cubicBezTo>
                  <a:cubicBezTo>
                    <a:pt x="24062" y="102541"/>
                    <a:pt x="28018" y="104044"/>
                    <a:pt x="30548" y="106555"/>
                  </a:cubicBezTo>
                  <a:cubicBezTo>
                    <a:pt x="33059" y="109084"/>
                    <a:pt x="34562" y="113060"/>
                    <a:pt x="36045" y="116883"/>
                  </a:cubicBezTo>
                  <a:cubicBezTo>
                    <a:pt x="37871" y="121695"/>
                    <a:pt x="39773" y="126660"/>
                    <a:pt x="43654" y="128638"/>
                  </a:cubicBezTo>
                  <a:cubicBezTo>
                    <a:pt x="45130" y="129393"/>
                    <a:pt x="46758" y="129685"/>
                    <a:pt x="48474" y="129685"/>
                  </a:cubicBezTo>
                  <a:cubicBezTo>
                    <a:pt x="51511" y="129685"/>
                    <a:pt x="54826" y="128771"/>
                    <a:pt x="58071" y="127896"/>
                  </a:cubicBezTo>
                  <a:cubicBezTo>
                    <a:pt x="61224" y="127038"/>
                    <a:pt x="64479" y="126141"/>
                    <a:pt x="67364" y="126141"/>
                  </a:cubicBezTo>
                  <a:cubicBezTo>
                    <a:pt x="67995" y="126141"/>
                    <a:pt x="68608" y="126184"/>
                    <a:pt x="69199" y="126279"/>
                  </a:cubicBezTo>
                  <a:cubicBezTo>
                    <a:pt x="72584" y="126793"/>
                    <a:pt x="76046" y="129075"/>
                    <a:pt x="79432" y="131301"/>
                  </a:cubicBezTo>
                  <a:cubicBezTo>
                    <a:pt x="83369" y="133868"/>
                    <a:pt x="87421" y="136531"/>
                    <a:pt x="91434" y="136531"/>
                  </a:cubicBezTo>
                  <a:cubicBezTo>
                    <a:pt x="91890" y="136531"/>
                    <a:pt x="92347" y="136474"/>
                    <a:pt x="92822" y="136417"/>
                  </a:cubicBezTo>
                  <a:cubicBezTo>
                    <a:pt x="97216" y="135733"/>
                    <a:pt x="100583" y="131548"/>
                    <a:pt x="103855" y="127516"/>
                  </a:cubicBezTo>
                  <a:cubicBezTo>
                    <a:pt x="106422" y="124339"/>
                    <a:pt x="109028" y="121087"/>
                    <a:pt x="112129" y="119527"/>
                  </a:cubicBezTo>
                  <a:cubicBezTo>
                    <a:pt x="115039" y="118043"/>
                    <a:pt x="118919" y="117853"/>
                    <a:pt x="123028" y="117663"/>
                  </a:cubicBezTo>
                  <a:cubicBezTo>
                    <a:pt x="128334" y="117396"/>
                    <a:pt x="133831" y="117149"/>
                    <a:pt x="137141" y="113840"/>
                  </a:cubicBezTo>
                  <a:lnTo>
                    <a:pt x="136799" y="113497"/>
                  </a:lnTo>
                  <a:cubicBezTo>
                    <a:pt x="133622" y="116693"/>
                    <a:pt x="128220" y="116959"/>
                    <a:pt x="123009" y="117187"/>
                  </a:cubicBezTo>
                  <a:cubicBezTo>
                    <a:pt x="119014" y="117358"/>
                    <a:pt x="114906" y="117568"/>
                    <a:pt x="111900" y="119089"/>
                  </a:cubicBezTo>
                  <a:cubicBezTo>
                    <a:pt x="108724" y="120706"/>
                    <a:pt x="106061" y="124016"/>
                    <a:pt x="103493" y="127192"/>
                  </a:cubicBezTo>
                  <a:cubicBezTo>
                    <a:pt x="100279" y="131168"/>
                    <a:pt x="96969" y="135276"/>
                    <a:pt x="92746" y="135942"/>
                  </a:cubicBezTo>
                  <a:cubicBezTo>
                    <a:pt x="92309" y="136014"/>
                    <a:pt x="91869" y="136048"/>
                    <a:pt x="91429" y="136048"/>
                  </a:cubicBezTo>
                  <a:cubicBezTo>
                    <a:pt x="87558" y="136048"/>
                    <a:pt x="83576" y="133428"/>
                    <a:pt x="79717" y="130901"/>
                  </a:cubicBezTo>
                  <a:cubicBezTo>
                    <a:pt x="76293" y="128676"/>
                    <a:pt x="72774" y="126374"/>
                    <a:pt x="69294" y="125823"/>
                  </a:cubicBezTo>
                  <a:cubicBezTo>
                    <a:pt x="68680" y="125727"/>
                    <a:pt x="68047" y="125684"/>
                    <a:pt x="67400" y="125684"/>
                  </a:cubicBezTo>
                  <a:cubicBezTo>
                    <a:pt x="64435" y="125684"/>
                    <a:pt x="61158" y="126584"/>
                    <a:pt x="57957" y="127458"/>
                  </a:cubicBezTo>
                  <a:cubicBezTo>
                    <a:pt x="54766" y="128348"/>
                    <a:pt x="51496" y="129237"/>
                    <a:pt x="48529" y="129237"/>
                  </a:cubicBezTo>
                  <a:cubicBezTo>
                    <a:pt x="46862" y="129237"/>
                    <a:pt x="45291" y="128957"/>
                    <a:pt x="43882" y="128238"/>
                  </a:cubicBezTo>
                  <a:cubicBezTo>
                    <a:pt x="40154" y="126336"/>
                    <a:pt x="38366" y="121695"/>
                    <a:pt x="36483" y="116731"/>
                  </a:cubicBezTo>
                  <a:cubicBezTo>
                    <a:pt x="34999" y="112870"/>
                    <a:pt x="33477" y="108856"/>
                    <a:pt x="30872" y="106250"/>
                  </a:cubicBezTo>
                  <a:cubicBezTo>
                    <a:pt x="28285" y="103663"/>
                    <a:pt x="24271" y="102123"/>
                    <a:pt x="20391" y="100639"/>
                  </a:cubicBezTo>
                  <a:cubicBezTo>
                    <a:pt x="15446" y="98737"/>
                    <a:pt x="10786" y="96987"/>
                    <a:pt x="8884" y="93240"/>
                  </a:cubicBezTo>
                  <a:cubicBezTo>
                    <a:pt x="6886" y="89322"/>
                    <a:pt x="8313" y="84167"/>
                    <a:pt x="9663" y="79165"/>
                  </a:cubicBezTo>
                  <a:cubicBezTo>
                    <a:pt x="10748" y="75265"/>
                    <a:pt x="11851" y="71233"/>
                    <a:pt x="11318" y="67828"/>
                  </a:cubicBezTo>
                  <a:cubicBezTo>
                    <a:pt x="10767" y="64367"/>
                    <a:pt x="8465" y="60810"/>
                    <a:pt x="6221" y="57424"/>
                  </a:cubicBezTo>
                  <a:cubicBezTo>
                    <a:pt x="3425" y="53106"/>
                    <a:pt x="514" y="48674"/>
                    <a:pt x="1180" y="44395"/>
                  </a:cubicBezTo>
                  <a:cubicBezTo>
                    <a:pt x="1846" y="40153"/>
                    <a:pt x="5954" y="36843"/>
                    <a:pt x="9930" y="33648"/>
                  </a:cubicBezTo>
                  <a:cubicBezTo>
                    <a:pt x="13125" y="31042"/>
                    <a:pt x="16416" y="28379"/>
                    <a:pt x="18033" y="25222"/>
                  </a:cubicBezTo>
                  <a:cubicBezTo>
                    <a:pt x="19554" y="22197"/>
                    <a:pt x="19744" y="18089"/>
                    <a:pt x="19935" y="14114"/>
                  </a:cubicBezTo>
                  <a:cubicBezTo>
                    <a:pt x="20182" y="8921"/>
                    <a:pt x="20448" y="3519"/>
                    <a:pt x="23625" y="324"/>
                  </a:cubicBezTo>
                  <a:lnTo>
                    <a:pt x="23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7511675" y="-830125"/>
              <a:ext cx="2914025" cy="2900225"/>
            </a:xfrm>
            <a:custGeom>
              <a:avLst/>
              <a:gdLst/>
              <a:ahLst/>
              <a:cxnLst/>
              <a:rect l="l" t="t" r="r" b="b"/>
              <a:pathLst>
                <a:path w="116561" h="116009" extrusionOk="0">
                  <a:moveTo>
                    <a:pt x="19783" y="1"/>
                  </a:moveTo>
                  <a:cubicBezTo>
                    <a:pt x="16968" y="2835"/>
                    <a:pt x="16739" y="7495"/>
                    <a:pt x="16530" y="12003"/>
                  </a:cubicBezTo>
                  <a:cubicBezTo>
                    <a:pt x="16359" y="15483"/>
                    <a:pt x="16226" y="18793"/>
                    <a:pt x="14970" y="21266"/>
                  </a:cubicBezTo>
                  <a:cubicBezTo>
                    <a:pt x="13639" y="23872"/>
                    <a:pt x="10881" y="26116"/>
                    <a:pt x="8180" y="28265"/>
                  </a:cubicBezTo>
                  <a:cubicBezTo>
                    <a:pt x="4756" y="31023"/>
                    <a:pt x="1199" y="33915"/>
                    <a:pt x="610" y="37662"/>
                  </a:cubicBezTo>
                  <a:cubicBezTo>
                    <a:pt x="1" y="41447"/>
                    <a:pt x="2531" y="45308"/>
                    <a:pt x="4946" y="49036"/>
                  </a:cubicBezTo>
                  <a:cubicBezTo>
                    <a:pt x="6829" y="51908"/>
                    <a:pt x="8751" y="54856"/>
                    <a:pt x="9207" y="57710"/>
                  </a:cubicBezTo>
                  <a:cubicBezTo>
                    <a:pt x="9645" y="60525"/>
                    <a:pt x="8732" y="63891"/>
                    <a:pt x="7838" y="67144"/>
                  </a:cubicBezTo>
                  <a:cubicBezTo>
                    <a:pt x="6639" y="71462"/>
                    <a:pt x="5403" y="75951"/>
                    <a:pt x="7191" y="79412"/>
                  </a:cubicBezTo>
                  <a:cubicBezTo>
                    <a:pt x="8884" y="82741"/>
                    <a:pt x="13106" y="84339"/>
                    <a:pt x="17196" y="85917"/>
                  </a:cubicBezTo>
                  <a:cubicBezTo>
                    <a:pt x="20448" y="87154"/>
                    <a:pt x="23815" y="88428"/>
                    <a:pt x="25945" y="90578"/>
                  </a:cubicBezTo>
                  <a:cubicBezTo>
                    <a:pt x="28095" y="92689"/>
                    <a:pt x="29369" y="96056"/>
                    <a:pt x="30605" y="99327"/>
                  </a:cubicBezTo>
                  <a:cubicBezTo>
                    <a:pt x="32184" y="103417"/>
                    <a:pt x="33782" y="107639"/>
                    <a:pt x="37092" y="109332"/>
                  </a:cubicBezTo>
                  <a:cubicBezTo>
                    <a:pt x="38353" y="109966"/>
                    <a:pt x="39745" y="110213"/>
                    <a:pt x="41212" y="110213"/>
                  </a:cubicBezTo>
                  <a:cubicBezTo>
                    <a:pt x="43793" y="110213"/>
                    <a:pt x="46607" y="109449"/>
                    <a:pt x="49360" y="108685"/>
                  </a:cubicBezTo>
                  <a:cubicBezTo>
                    <a:pt x="52039" y="107953"/>
                    <a:pt x="54781" y="107196"/>
                    <a:pt x="57232" y="107196"/>
                  </a:cubicBezTo>
                  <a:cubicBezTo>
                    <a:pt x="57775" y="107196"/>
                    <a:pt x="58303" y="107233"/>
                    <a:pt x="58813" y="107316"/>
                  </a:cubicBezTo>
                  <a:cubicBezTo>
                    <a:pt x="61667" y="107753"/>
                    <a:pt x="64634" y="109693"/>
                    <a:pt x="67487" y="111557"/>
                  </a:cubicBezTo>
                  <a:cubicBezTo>
                    <a:pt x="70835" y="113745"/>
                    <a:pt x="74277" y="116008"/>
                    <a:pt x="77701" y="116008"/>
                  </a:cubicBezTo>
                  <a:cubicBezTo>
                    <a:pt x="78081" y="116008"/>
                    <a:pt x="78462" y="115989"/>
                    <a:pt x="78899" y="115951"/>
                  </a:cubicBezTo>
                  <a:cubicBezTo>
                    <a:pt x="82627" y="115362"/>
                    <a:pt x="85500" y="111824"/>
                    <a:pt x="88296" y="108381"/>
                  </a:cubicBezTo>
                  <a:cubicBezTo>
                    <a:pt x="90445" y="105718"/>
                    <a:pt x="92689" y="102922"/>
                    <a:pt x="95295" y="101591"/>
                  </a:cubicBezTo>
                  <a:cubicBezTo>
                    <a:pt x="97768" y="100335"/>
                    <a:pt x="101059" y="100202"/>
                    <a:pt x="104558" y="100031"/>
                  </a:cubicBezTo>
                  <a:cubicBezTo>
                    <a:pt x="109066" y="99822"/>
                    <a:pt x="113727" y="99593"/>
                    <a:pt x="116561" y="96778"/>
                  </a:cubicBezTo>
                  <a:lnTo>
                    <a:pt x="116218" y="96436"/>
                  </a:lnTo>
                  <a:cubicBezTo>
                    <a:pt x="113536" y="99118"/>
                    <a:pt x="108952" y="99346"/>
                    <a:pt x="104520" y="99555"/>
                  </a:cubicBezTo>
                  <a:cubicBezTo>
                    <a:pt x="101154" y="99688"/>
                    <a:pt x="97654" y="99860"/>
                    <a:pt x="95086" y="101172"/>
                  </a:cubicBezTo>
                  <a:cubicBezTo>
                    <a:pt x="92404" y="102542"/>
                    <a:pt x="90122" y="105357"/>
                    <a:pt x="87934" y="108058"/>
                  </a:cubicBezTo>
                  <a:cubicBezTo>
                    <a:pt x="85214" y="111443"/>
                    <a:pt x="82399" y="114905"/>
                    <a:pt x="78823" y="115476"/>
                  </a:cubicBezTo>
                  <a:cubicBezTo>
                    <a:pt x="78464" y="115532"/>
                    <a:pt x="78104" y="115559"/>
                    <a:pt x="77743" y="115559"/>
                  </a:cubicBezTo>
                  <a:cubicBezTo>
                    <a:pt x="74447" y="115559"/>
                    <a:pt x="71063" y="113339"/>
                    <a:pt x="67772" y="111196"/>
                  </a:cubicBezTo>
                  <a:cubicBezTo>
                    <a:pt x="64862" y="109294"/>
                    <a:pt x="61876" y="107354"/>
                    <a:pt x="58928" y="106878"/>
                  </a:cubicBezTo>
                  <a:cubicBezTo>
                    <a:pt x="58388" y="106791"/>
                    <a:pt x="57831" y="106752"/>
                    <a:pt x="57261" y="106752"/>
                  </a:cubicBezTo>
                  <a:cubicBezTo>
                    <a:pt x="54740" y="106752"/>
                    <a:pt x="51964" y="107519"/>
                    <a:pt x="49265" y="108248"/>
                  </a:cubicBezTo>
                  <a:cubicBezTo>
                    <a:pt x="46550" y="109006"/>
                    <a:pt x="43772" y="109764"/>
                    <a:pt x="41250" y="109764"/>
                  </a:cubicBezTo>
                  <a:cubicBezTo>
                    <a:pt x="39850" y="109764"/>
                    <a:pt x="38527" y="109530"/>
                    <a:pt x="37339" y="108933"/>
                  </a:cubicBezTo>
                  <a:cubicBezTo>
                    <a:pt x="34200" y="107335"/>
                    <a:pt x="32679" y="103360"/>
                    <a:pt x="31081" y="99175"/>
                  </a:cubicBezTo>
                  <a:cubicBezTo>
                    <a:pt x="29807" y="95865"/>
                    <a:pt x="28513" y="92480"/>
                    <a:pt x="26307" y="90254"/>
                  </a:cubicBezTo>
                  <a:cubicBezTo>
                    <a:pt x="24119" y="88048"/>
                    <a:pt x="20696" y="86735"/>
                    <a:pt x="17386" y="85480"/>
                  </a:cubicBezTo>
                  <a:cubicBezTo>
                    <a:pt x="13201" y="83882"/>
                    <a:pt x="9264" y="82380"/>
                    <a:pt x="7647" y="79222"/>
                  </a:cubicBezTo>
                  <a:cubicBezTo>
                    <a:pt x="5954" y="75913"/>
                    <a:pt x="7134" y="71519"/>
                    <a:pt x="8313" y="67296"/>
                  </a:cubicBezTo>
                  <a:cubicBezTo>
                    <a:pt x="9207" y="63967"/>
                    <a:pt x="10139" y="60544"/>
                    <a:pt x="9683" y="57634"/>
                  </a:cubicBezTo>
                  <a:cubicBezTo>
                    <a:pt x="9207" y="54685"/>
                    <a:pt x="7267" y="51699"/>
                    <a:pt x="5365" y="48789"/>
                  </a:cubicBezTo>
                  <a:cubicBezTo>
                    <a:pt x="2987" y="45137"/>
                    <a:pt x="515" y="41352"/>
                    <a:pt x="1085" y="37738"/>
                  </a:cubicBezTo>
                  <a:cubicBezTo>
                    <a:pt x="1618" y="34162"/>
                    <a:pt x="5118" y="31366"/>
                    <a:pt x="8503" y="28627"/>
                  </a:cubicBezTo>
                  <a:cubicBezTo>
                    <a:pt x="11204" y="26439"/>
                    <a:pt x="14019" y="24176"/>
                    <a:pt x="15389" y="21475"/>
                  </a:cubicBezTo>
                  <a:cubicBezTo>
                    <a:pt x="16701" y="18926"/>
                    <a:pt x="16834" y="15407"/>
                    <a:pt x="17006" y="12041"/>
                  </a:cubicBezTo>
                  <a:cubicBezTo>
                    <a:pt x="17196" y="7609"/>
                    <a:pt x="17405" y="3044"/>
                    <a:pt x="20125" y="343"/>
                  </a:cubicBezTo>
                  <a:lnTo>
                    <a:pt x="19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7812225" y="-617100"/>
              <a:ext cx="2399500" cy="2389525"/>
            </a:xfrm>
            <a:custGeom>
              <a:avLst/>
              <a:gdLst/>
              <a:ahLst/>
              <a:cxnLst/>
              <a:rect l="l" t="t" r="r" b="b"/>
              <a:pathLst>
                <a:path w="95980" h="95581" extrusionOk="0">
                  <a:moveTo>
                    <a:pt x="16282" y="1"/>
                  </a:moveTo>
                  <a:cubicBezTo>
                    <a:pt x="13942" y="2321"/>
                    <a:pt x="13752" y="6183"/>
                    <a:pt x="13600" y="9911"/>
                  </a:cubicBezTo>
                  <a:cubicBezTo>
                    <a:pt x="13467" y="12783"/>
                    <a:pt x="13334" y="15503"/>
                    <a:pt x="12307" y="17519"/>
                  </a:cubicBezTo>
                  <a:cubicBezTo>
                    <a:pt x="11222" y="19668"/>
                    <a:pt x="8959" y="21494"/>
                    <a:pt x="6753" y="23282"/>
                  </a:cubicBezTo>
                  <a:cubicBezTo>
                    <a:pt x="3918" y="25584"/>
                    <a:pt x="989" y="27942"/>
                    <a:pt x="495" y="31043"/>
                  </a:cubicBezTo>
                  <a:cubicBezTo>
                    <a:pt x="0" y="34181"/>
                    <a:pt x="2054" y="37377"/>
                    <a:pt x="4090" y="40439"/>
                  </a:cubicBezTo>
                  <a:cubicBezTo>
                    <a:pt x="5630" y="42798"/>
                    <a:pt x="7190" y="45251"/>
                    <a:pt x="7570" y="47572"/>
                  </a:cubicBezTo>
                  <a:cubicBezTo>
                    <a:pt x="7932" y="49854"/>
                    <a:pt x="7171" y="52631"/>
                    <a:pt x="6429" y="55332"/>
                  </a:cubicBezTo>
                  <a:cubicBezTo>
                    <a:pt x="5459" y="58889"/>
                    <a:pt x="4432" y="62579"/>
                    <a:pt x="5916" y="65451"/>
                  </a:cubicBezTo>
                  <a:cubicBezTo>
                    <a:pt x="7323" y="68190"/>
                    <a:pt x="10785" y="69522"/>
                    <a:pt x="14171" y="70796"/>
                  </a:cubicBezTo>
                  <a:cubicBezTo>
                    <a:pt x="16853" y="71823"/>
                    <a:pt x="19611" y="72869"/>
                    <a:pt x="21361" y="74638"/>
                  </a:cubicBezTo>
                  <a:cubicBezTo>
                    <a:pt x="23110" y="76388"/>
                    <a:pt x="24176" y="79146"/>
                    <a:pt x="25203" y="81828"/>
                  </a:cubicBezTo>
                  <a:cubicBezTo>
                    <a:pt x="26477" y="85214"/>
                    <a:pt x="27809" y="88676"/>
                    <a:pt x="30548" y="90083"/>
                  </a:cubicBezTo>
                  <a:cubicBezTo>
                    <a:pt x="31589" y="90621"/>
                    <a:pt x="32739" y="90829"/>
                    <a:pt x="33951" y="90829"/>
                  </a:cubicBezTo>
                  <a:cubicBezTo>
                    <a:pt x="36079" y="90829"/>
                    <a:pt x="38400" y="90188"/>
                    <a:pt x="40667" y="89570"/>
                  </a:cubicBezTo>
                  <a:cubicBezTo>
                    <a:pt x="42890" y="88959"/>
                    <a:pt x="45151" y="88336"/>
                    <a:pt x="47165" y="88336"/>
                  </a:cubicBezTo>
                  <a:cubicBezTo>
                    <a:pt x="47598" y="88336"/>
                    <a:pt x="48020" y="88365"/>
                    <a:pt x="48427" y="88428"/>
                  </a:cubicBezTo>
                  <a:cubicBezTo>
                    <a:pt x="50786" y="88771"/>
                    <a:pt x="53201" y="90369"/>
                    <a:pt x="55560" y="91909"/>
                  </a:cubicBezTo>
                  <a:cubicBezTo>
                    <a:pt x="58318" y="93716"/>
                    <a:pt x="61171" y="95580"/>
                    <a:pt x="64005" y="95580"/>
                  </a:cubicBezTo>
                  <a:cubicBezTo>
                    <a:pt x="64310" y="95580"/>
                    <a:pt x="64633" y="95561"/>
                    <a:pt x="64918" y="95523"/>
                  </a:cubicBezTo>
                  <a:cubicBezTo>
                    <a:pt x="68038" y="95029"/>
                    <a:pt x="70415" y="92080"/>
                    <a:pt x="72698" y="89246"/>
                  </a:cubicBezTo>
                  <a:cubicBezTo>
                    <a:pt x="74486" y="87059"/>
                    <a:pt x="76312" y="84777"/>
                    <a:pt x="78461" y="83692"/>
                  </a:cubicBezTo>
                  <a:cubicBezTo>
                    <a:pt x="80477" y="82665"/>
                    <a:pt x="83178" y="82551"/>
                    <a:pt x="86069" y="82399"/>
                  </a:cubicBezTo>
                  <a:cubicBezTo>
                    <a:pt x="89797" y="82247"/>
                    <a:pt x="93640" y="82057"/>
                    <a:pt x="95979" y="79717"/>
                  </a:cubicBezTo>
                  <a:lnTo>
                    <a:pt x="95637" y="79394"/>
                  </a:lnTo>
                  <a:cubicBezTo>
                    <a:pt x="93430" y="81619"/>
                    <a:pt x="89683" y="81790"/>
                    <a:pt x="86031" y="81961"/>
                  </a:cubicBezTo>
                  <a:cubicBezTo>
                    <a:pt x="83235" y="82095"/>
                    <a:pt x="80363" y="82247"/>
                    <a:pt x="78233" y="83312"/>
                  </a:cubicBezTo>
                  <a:cubicBezTo>
                    <a:pt x="76026" y="84434"/>
                    <a:pt x="74143" y="86755"/>
                    <a:pt x="72336" y="88999"/>
                  </a:cubicBezTo>
                  <a:cubicBezTo>
                    <a:pt x="70111" y="91757"/>
                    <a:pt x="67809" y="94629"/>
                    <a:pt x="64880" y="95086"/>
                  </a:cubicBezTo>
                  <a:cubicBezTo>
                    <a:pt x="64588" y="95133"/>
                    <a:pt x="64294" y="95155"/>
                    <a:pt x="63999" y="95155"/>
                  </a:cubicBezTo>
                  <a:cubicBezTo>
                    <a:pt x="61315" y="95155"/>
                    <a:pt x="58517" y="93315"/>
                    <a:pt x="55826" y="91567"/>
                  </a:cubicBezTo>
                  <a:cubicBezTo>
                    <a:pt x="53449" y="89988"/>
                    <a:pt x="50976" y="88371"/>
                    <a:pt x="48522" y="87991"/>
                  </a:cubicBezTo>
                  <a:cubicBezTo>
                    <a:pt x="48089" y="87922"/>
                    <a:pt x="47641" y="87891"/>
                    <a:pt x="47182" y="87891"/>
                  </a:cubicBezTo>
                  <a:cubicBezTo>
                    <a:pt x="45104" y="87891"/>
                    <a:pt x="42796" y="88525"/>
                    <a:pt x="40553" y="89132"/>
                  </a:cubicBezTo>
                  <a:cubicBezTo>
                    <a:pt x="38326" y="89744"/>
                    <a:pt x="36037" y="90363"/>
                    <a:pt x="33963" y="90363"/>
                  </a:cubicBezTo>
                  <a:cubicBezTo>
                    <a:pt x="32812" y="90363"/>
                    <a:pt x="31728" y="90173"/>
                    <a:pt x="30757" y="89684"/>
                  </a:cubicBezTo>
                  <a:cubicBezTo>
                    <a:pt x="28170" y="88352"/>
                    <a:pt x="26934" y="85119"/>
                    <a:pt x="25621" y="81676"/>
                  </a:cubicBezTo>
                  <a:cubicBezTo>
                    <a:pt x="24594" y="78937"/>
                    <a:pt x="23510" y="76103"/>
                    <a:pt x="21703" y="74296"/>
                  </a:cubicBezTo>
                  <a:cubicBezTo>
                    <a:pt x="19877" y="72489"/>
                    <a:pt x="17062" y="71424"/>
                    <a:pt x="14323" y="70378"/>
                  </a:cubicBezTo>
                  <a:cubicBezTo>
                    <a:pt x="10880" y="69065"/>
                    <a:pt x="7627" y="67829"/>
                    <a:pt x="6315" y="65242"/>
                  </a:cubicBezTo>
                  <a:cubicBezTo>
                    <a:pt x="4908" y="62522"/>
                    <a:pt x="5916" y="58908"/>
                    <a:pt x="6867" y="55446"/>
                  </a:cubicBezTo>
                  <a:cubicBezTo>
                    <a:pt x="7608" y="52707"/>
                    <a:pt x="8388" y="49873"/>
                    <a:pt x="8008" y="47477"/>
                  </a:cubicBezTo>
                  <a:cubicBezTo>
                    <a:pt x="7627" y="45061"/>
                    <a:pt x="6011" y="42588"/>
                    <a:pt x="4432" y="40173"/>
                  </a:cubicBezTo>
                  <a:cubicBezTo>
                    <a:pt x="2492" y="37186"/>
                    <a:pt x="438" y="34086"/>
                    <a:pt x="913" y="31119"/>
                  </a:cubicBezTo>
                  <a:cubicBezTo>
                    <a:pt x="1370" y="28190"/>
                    <a:pt x="4223" y="25888"/>
                    <a:pt x="7000" y="23663"/>
                  </a:cubicBezTo>
                  <a:cubicBezTo>
                    <a:pt x="9244" y="21818"/>
                    <a:pt x="11546" y="19973"/>
                    <a:pt x="12687" y="17728"/>
                  </a:cubicBezTo>
                  <a:cubicBezTo>
                    <a:pt x="13790" y="15617"/>
                    <a:pt x="13923" y="12726"/>
                    <a:pt x="14038" y="9930"/>
                  </a:cubicBezTo>
                  <a:cubicBezTo>
                    <a:pt x="14228" y="6297"/>
                    <a:pt x="14399" y="2550"/>
                    <a:pt x="16605" y="324"/>
                  </a:cubicBezTo>
                  <a:lnTo>
                    <a:pt x="162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8112275" y="-404525"/>
              <a:ext cx="1886400" cy="1878325"/>
            </a:xfrm>
            <a:custGeom>
              <a:avLst/>
              <a:gdLst/>
              <a:ahLst/>
              <a:cxnLst/>
              <a:rect l="l" t="t" r="r" b="b"/>
              <a:pathLst>
                <a:path w="75456" h="75133" extrusionOk="0">
                  <a:moveTo>
                    <a:pt x="12820" y="0"/>
                  </a:moveTo>
                  <a:cubicBezTo>
                    <a:pt x="10956" y="1864"/>
                    <a:pt x="10823" y="4908"/>
                    <a:pt x="10671" y="7818"/>
                  </a:cubicBezTo>
                  <a:cubicBezTo>
                    <a:pt x="10576" y="10062"/>
                    <a:pt x="10481" y="12173"/>
                    <a:pt x="9682" y="13771"/>
                  </a:cubicBezTo>
                  <a:cubicBezTo>
                    <a:pt x="8845" y="15426"/>
                    <a:pt x="7057" y="16853"/>
                    <a:pt x="5326" y="18260"/>
                  </a:cubicBezTo>
                  <a:cubicBezTo>
                    <a:pt x="3082" y="20067"/>
                    <a:pt x="761" y="21950"/>
                    <a:pt x="381" y="24404"/>
                  </a:cubicBezTo>
                  <a:cubicBezTo>
                    <a:pt x="0" y="26896"/>
                    <a:pt x="1617" y="29387"/>
                    <a:pt x="3215" y="31822"/>
                  </a:cubicBezTo>
                  <a:cubicBezTo>
                    <a:pt x="4394" y="33648"/>
                    <a:pt x="5649" y="35550"/>
                    <a:pt x="5935" y="37376"/>
                  </a:cubicBezTo>
                  <a:cubicBezTo>
                    <a:pt x="6220" y="39164"/>
                    <a:pt x="5630" y="41351"/>
                    <a:pt x="5060" y="43444"/>
                  </a:cubicBezTo>
                  <a:cubicBezTo>
                    <a:pt x="4299" y="46240"/>
                    <a:pt x="3500" y="49150"/>
                    <a:pt x="4660" y="51432"/>
                  </a:cubicBezTo>
                  <a:cubicBezTo>
                    <a:pt x="5783" y="53601"/>
                    <a:pt x="8503" y="54647"/>
                    <a:pt x="11166" y="55655"/>
                  </a:cubicBezTo>
                  <a:cubicBezTo>
                    <a:pt x="13258" y="56473"/>
                    <a:pt x="15445" y="57310"/>
                    <a:pt x="16815" y="58660"/>
                  </a:cubicBezTo>
                  <a:cubicBezTo>
                    <a:pt x="18165" y="60011"/>
                    <a:pt x="18983" y="62198"/>
                    <a:pt x="19801" y="64290"/>
                  </a:cubicBezTo>
                  <a:cubicBezTo>
                    <a:pt x="20828" y="66953"/>
                    <a:pt x="21874" y="69711"/>
                    <a:pt x="24024" y="70815"/>
                  </a:cubicBezTo>
                  <a:cubicBezTo>
                    <a:pt x="24853" y="71236"/>
                    <a:pt x="25766" y="71399"/>
                    <a:pt x="26725" y="71399"/>
                  </a:cubicBezTo>
                  <a:cubicBezTo>
                    <a:pt x="28406" y="71399"/>
                    <a:pt x="30233" y="70899"/>
                    <a:pt x="32012" y="70415"/>
                  </a:cubicBezTo>
                  <a:cubicBezTo>
                    <a:pt x="33737" y="69945"/>
                    <a:pt x="35526" y="69448"/>
                    <a:pt x="37103" y="69448"/>
                  </a:cubicBezTo>
                  <a:cubicBezTo>
                    <a:pt x="37440" y="69448"/>
                    <a:pt x="37766" y="69471"/>
                    <a:pt x="38080" y="69521"/>
                  </a:cubicBezTo>
                  <a:cubicBezTo>
                    <a:pt x="39887" y="69806"/>
                    <a:pt x="41808" y="71043"/>
                    <a:pt x="43653" y="72260"/>
                  </a:cubicBezTo>
                  <a:cubicBezTo>
                    <a:pt x="45840" y="73668"/>
                    <a:pt x="48066" y="75132"/>
                    <a:pt x="50310" y="75132"/>
                  </a:cubicBezTo>
                  <a:cubicBezTo>
                    <a:pt x="50539" y="75132"/>
                    <a:pt x="50805" y="75132"/>
                    <a:pt x="51071" y="75094"/>
                  </a:cubicBezTo>
                  <a:cubicBezTo>
                    <a:pt x="53544" y="74676"/>
                    <a:pt x="55389" y="72374"/>
                    <a:pt x="57196" y="70149"/>
                  </a:cubicBezTo>
                  <a:cubicBezTo>
                    <a:pt x="58584" y="68437"/>
                    <a:pt x="60030" y="66649"/>
                    <a:pt x="61704" y="65793"/>
                  </a:cubicBezTo>
                  <a:cubicBezTo>
                    <a:pt x="63264" y="65013"/>
                    <a:pt x="65413" y="64899"/>
                    <a:pt x="67638" y="64785"/>
                  </a:cubicBezTo>
                  <a:cubicBezTo>
                    <a:pt x="70587" y="64652"/>
                    <a:pt x="73611" y="64500"/>
                    <a:pt x="75456" y="62655"/>
                  </a:cubicBezTo>
                  <a:lnTo>
                    <a:pt x="75133" y="62312"/>
                  </a:lnTo>
                  <a:cubicBezTo>
                    <a:pt x="73421" y="64062"/>
                    <a:pt x="70472" y="64176"/>
                    <a:pt x="67619" y="64309"/>
                  </a:cubicBezTo>
                  <a:cubicBezTo>
                    <a:pt x="65432" y="64443"/>
                    <a:pt x="63149" y="64538"/>
                    <a:pt x="61476" y="65394"/>
                  </a:cubicBezTo>
                  <a:cubicBezTo>
                    <a:pt x="59726" y="66288"/>
                    <a:pt x="58242" y="68114"/>
                    <a:pt x="56816" y="69883"/>
                  </a:cubicBezTo>
                  <a:cubicBezTo>
                    <a:pt x="55066" y="72070"/>
                    <a:pt x="53259" y="74295"/>
                    <a:pt x="50976" y="74657"/>
                  </a:cubicBezTo>
                  <a:cubicBezTo>
                    <a:pt x="50748" y="74693"/>
                    <a:pt x="50519" y="74709"/>
                    <a:pt x="50289" y="74709"/>
                  </a:cubicBezTo>
                  <a:cubicBezTo>
                    <a:pt x="48193" y="74709"/>
                    <a:pt x="46007" y="73304"/>
                    <a:pt x="43881" y="71899"/>
                  </a:cubicBezTo>
                  <a:cubicBezTo>
                    <a:pt x="42017" y="70662"/>
                    <a:pt x="40058" y="69407"/>
                    <a:pt x="38137" y="69103"/>
                  </a:cubicBezTo>
                  <a:cubicBezTo>
                    <a:pt x="37796" y="69052"/>
                    <a:pt x="37445" y="69029"/>
                    <a:pt x="37085" y="69029"/>
                  </a:cubicBezTo>
                  <a:cubicBezTo>
                    <a:pt x="35435" y="69029"/>
                    <a:pt x="33609" y="69513"/>
                    <a:pt x="31860" y="69997"/>
                  </a:cubicBezTo>
                  <a:cubicBezTo>
                    <a:pt x="30107" y="70475"/>
                    <a:pt x="28315" y="70961"/>
                    <a:pt x="26692" y="70961"/>
                  </a:cubicBezTo>
                  <a:cubicBezTo>
                    <a:pt x="25796" y="70961"/>
                    <a:pt x="24952" y="70813"/>
                    <a:pt x="24195" y="70434"/>
                  </a:cubicBezTo>
                  <a:cubicBezTo>
                    <a:pt x="22179" y="69407"/>
                    <a:pt x="21209" y="66858"/>
                    <a:pt x="20181" y="64176"/>
                  </a:cubicBezTo>
                  <a:cubicBezTo>
                    <a:pt x="19383" y="62027"/>
                    <a:pt x="18527" y="59802"/>
                    <a:pt x="17100" y="58375"/>
                  </a:cubicBezTo>
                  <a:cubicBezTo>
                    <a:pt x="15635" y="56948"/>
                    <a:pt x="13429" y="56092"/>
                    <a:pt x="11299" y="55275"/>
                  </a:cubicBezTo>
                  <a:cubicBezTo>
                    <a:pt x="8598" y="54228"/>
                    <a:pt x="6068" y="53258"/>
                    <a:pt x="5041" y="51261"/>
                  </a:cubicBezTo>
                  <a:cubicBezTo>
                    <a:pt x="3938" y="49150"/>
                    <a:pt x="4736" y="46335"/>
                    <a:pt x="5459" y="43615"/>
                  </a:cubicBezTo>
                  <a:cubicBezTo>
                    <a:pt x="6068" y="41446"/>
                    <a:pt x="6677" y="39240"/>
                    <a:pt x="6372" y="37338"/>
                  </a:cubicBezTo>
                  <a:cubicBezTo>
                    <a:pt x="6068" y="35398"/>
                    <a:pt x="4794" y="33458"/>
                    <a:pt x="3557" y="31575"/>
                  </a:cubicBezTo>
                  <a:cubicBezTo>
                    <a:pt x="2016" y="29216"/>
                    <a:pt x="457" y="26800"/>
                    <a:pt x="799" y="24499"/>
                  </a:cubicBezTo>
                  <a:cubicBezTo>
                    <a:pt x="1161" y="22216"/>
                    <a:pt x="3424" y="20409"/>
                    <a:pt x="5592" y="18641"/>
                  </a:cubicBezTo>
                  <a:cubicBezTo>
                    <a:pt x="7361" y="17214"/>
                    <a:pt x="9168" y="15749"/>
                    <a:pt x="10081" y="13980"/>
                  </a:cubicBezTo>
                  <a:cubicBezTo>
                    <a:pt x="10937" y="12326"/>
                    <a:pt x="11051" y="10043"/>
                    <a:pt x="11146" y="7856"/>
                  </a:cubicBezTo>
                  <a:cubicBezTo>
                    <a:pt x="11299" y="5003"/>
                    <a:pt x="11432" y="2054"/>
                    <a:pt x="13144" y="343"/>
                  </a:cubicBezTo>
                  <a:lnTo>
                    <a:pt x="12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8412325" y="-191500"/>
              <a:ext cx="1374750" cy="1367625"/>
            </a:xfrm>
            <a:custGeom>
              <a:avLst/>
              <a:gdLst/>
              <a:ahLst/>
              <a:cxnLst/>
              <a:rect l="l" t="t" r="r" b="b"/>
              <a:pathLst>
                <a:path w="54990" h="54705" extrusionOk="0">
                  <a:moveTo>
                    <a:pt x="9378" y="0"/>
                  </a:moveTo>
                  <a:cubicBezTo>
                    <a:pt x="8008" y="1370"/>
                    <a:pt x="7894" y="3576"/>
                    <a:pt x="7799" y="5726"/>
                  </a:cubicBezTo>
                  <a:cubicBezTo>
                    <a:pt x="7704" y="7362"/>
                    <a:pt x="7628" y="8883"/>
                    <a:pt x="7057" y="10024"/>
                  </a:cubicBezTo>
                  <a:cubicBezTo>
                    <a:pt x="6448" y="11242"/>
                    <a:pt x="5136" y="12288"/>
                    <a:pt x="3900" y="13277"/>
                  </a:cubicBezTo>
                  <a:cubicBezTo>
                    <a:pt x="2264" y="14608"/>
                    <a:pt x="571" y="15978"/>
                    <a:pt x="286" y="17785"/>
                  </a:cubicBezTo>
                  <a:cubicBezTo>
                    <a:pt x="0" y="19611"/>
                    <a:pt x="1199" y="21437"/>
                    <a:pt x="2359" y="23206"/>
                  </a:cubicBezTo>
                  <a:cubicBezTo>
                    <a:pt x="3215" y="24537"/>
                    <a:pt x="4109" y="25907"/>
                    <a:pt x="4337" y="27219"/>
                  </a:cubicBezTo>
                  <a:cubicBezTo>
                    <a:pt x="4546" y="28494"/>
                    <a:pt x="4109" y="30072"/>
                    <a:pt x="3690" y="31594"/>
                  </a:cubicBezTo>
                  <a:cubicBezTo>
                    <a:pt x="3120" y="33629"/>
                    <a:pt x="2549" y="35760"/>
                    <a:pt x="3405" y="37433"/>
                  </a:cubicBezTo>
                  <a:cubicBezTo>
                    <a:pt x="4204" y="39050"/>
                    <a:pt x="6201" y="39811"/>
                    <a:pt x="8160" y="40553"/>
                  </a:cubicBezTo>
                  <a:cubicBezTo>
                    <a:pt x="9682" y="41123"/>
                    <a:pt x="11242" y="41751"/>
                    <a:pt x="12231" y="42721"/>
                  </a:cubicBezTo>
                  <a:cubicBezTo>
                    <a:pt x="13201" y="43691"/>
                    <a:pt x="13810" y="45270"/>
                    <a:pt x="14380" y="46792"/>
                  </a:cubicBezTo>
                  <a:cubicBezTo>
                    <a:pt x="15141" y="48713"/>
                    <a:pt x="15902" y="50729"/>
                    <a:pt x="17500" y="51547"/>
                  </a:cubicBezTo>
                  <a:cubicBezTo>
                    <a:pt x="18108" y="51861"/>
                    <a:pt x="18783" y="51983"/>
                    <a:pt x="19494" y="51983"/>
                  </a:cubicBezTo>
                  <a:cubicBezTo>
                    <a:pt x="20719" y="51983"/>
                    <a:pt x="22052" y="51622"/>
                    <a:pt x="23339" y="51261"/>
                  </a:cubicBezTo>
                  <a:cubicBezTo>
                    <a:pt x="24590" y="50918"/>
                    <a:pt x="25879" y="50561"/>
                    <a:pt x="27006" y="50561"/>
                  </a:cubicBezTo>
                  <a:cubicBezTo>
                    <a:pt x="27250" y="50561"/>
                    <a:pt x="27487" y="50578"/>
                    <a:pt x="27714" y="50615"/>
                  </a:cubicBezTo>
                  <a:cubicBezTo>
                    <a:pt x="29026" y="50805"/>
                    <a:pt x="30415" y="51699"/>
                    <a:pt x="31746" y="52593"/>
                  </a:cubicBezTo>
                  <a:cubicBezTo>
                    <a:pt x="33344" y="53639"/>
                    <a:pt x="34980" y="54704"/>
                    <a:pt x="36616" y="54704"/>
                  </a:cubicBezTo>
                  <a:cubicBezTo>
                    <a:pt x="36742" y="54704"/>
                    <a:pt x="36869" y="54696"/>
                    <a:pt x="37002" y="54696"/>
                  </a:cubicBezTo>
                  <a:cubicBezTo>
                    <a:pt x="37068" y="54696"/>
                    <a:pt x="37135" y="54698"/>
                    <a:pt x="37205" y="54704"/>
                  </a:cubicBezTo>
                  <a:cubicBezTo>
                    <a:pt x="39012" y="54419"/>
                    <a:pt x="40401" y="52726"/>
                    <a:pt x="41713" y="51090"/>
                  </a:cubicBezTo>
                  <a:cubicBezTo>
                    <a:pt x="42721" y="49835"/>
                    <a:pt x="43748" y="48542"/>
                    <a:pt x="44966" y="47933"/>
                  </a:cubicBezTo>
                  <a:cubicBezTo>
                    <a:pt x="46107" y="47324"/>
                    <a:pt x="47648" y="47267"/>
                    <a:pt x="49264" y="47191"/>
                  </a:cubicBezTo>
                  <a:cubicBezTo>
                    <a:pt x="51414" y="47096"/>
                    <a:pt x="53639" y="46982"/>
                    <a:pt x="54990" y="45612"/>
                  </a:cubicBezTo>
                  <a:lnTo>
                    <a:pt x="54666" y="45289"/>
                  </a:lnTo>
                  <a:cubicBezTo>
                    <a:pt x="53430" y="46525"/>
                    <a:pt x="51281" y="46620"/>
                    <a:pt x="49245" y="46716"/>
                  </a:cubicBezTo>
                  <a:cubicBezTo>
                    <a:pt x="47629" y="46792"/>
                    <a:pt x="45993" y="46887"/>
                    <a:pt x="44756" y="47495"/>
                  </a:cubicBezTo>
                  <a:cubicBezTo>
                    <a:pt x="43463" y="48161"/>
                    <a:pt x="42398" y="49493"/>
                    <a:pt x="41352" y="50786"/>
                  </a:cubicBezTo>
                  <a:cubicBezTo>
                    <a:pt x="40020" y="52422"/>
                    <a:pt x="38784" y="53962"/>
                    <a:pt x="37148" y="54229"/>
                  </a:cubicBezTo>
                  <a:cubicBezTo>
                    <a:pt x="36981" y="54255"/>
                    <a:pt x="36814" y="54268"/>
                    <a:pt x="36646" y="54268"/>
                  </a:cubicBezTo>
                  <a:cubicBezTo>
                    <a:pt x="35126" y="54268"/>
                    <a:pt x="33556" y="53242"/>
                    <a:pt x="32032" y="52232"/>
                  </a:cubicBezTo>
                  <a:cubicBezTo>
                    <a:pt x="30643" y="51319"/>
                    <a:pt x="29216" y="50406"/>
                    <a:pt x="27828" y="50177"/>
                  </a:cubicBezTo>
                  <a:cubicBezTo>
                    <a:pt x="27568" y="50135"/>
                    <a:pt x="27301" y="50116"/>
                    <a:pt x="27028" y="50116"/>
                  </a:cubicBezTo>
                  <a:cubicBezTo>
                    <a:pt x="25825" y="50116"/>
                    <a:pt x="24512" y="50483"/>
                    <a:pt x="23225" y="50824"/>
                  </a:cubicBezTo>
                  <a:cubicBezTo>
                    <a:pt x="21954" y="51182"/>
                    <a:pt x="20651" y="51548"/>
                    <a:pt x="19477" y="51548"/>
                  </a:cubicBezTo>
                  <a:cubicBezTo>
                    <a:pt x="18841" y="51548"/>
                    <a:pt x="18243" y="51440"/>
                    <a:pt x="17709" y="51166"/>
                  </a:cubicBezTo>
                  <a:cubicBezTo>
                    <a:pt x="16282" y="50425"/>
                    <a:pt x="15578" y="48599"/>
                    <a:pt x="14837" y="46639"/>
                  </a:cubicBezTo>
                  <a:cubicBezTo>
                    <a:pt x="14247" y="45080"/>
                    <a:pt x="13619" y="43463"/>
                    <a:pt x="12573" y="42417"/>
                  </a:cubicBezTo>
                  <a:cubicBezTo>
                    <a:pt x="11527" y="41371"/>
                    <a:pt x="9910" y="40743"/>
                    <a:pt x="8351" y="40153"/>
                  </a:cubicBezTo>
                  <a:cubicBezTo>
                    <a:pt x="6391" y="39412"/>
                    <a:pt x="4565" y="38708"/>
                    <a:pt x="3824" y="37281"/>
                  </a:cubicBezTo>
                  <a:cubicBezTo>
                    <a:pt x="3063" y="35760"/>
                    <a:pt x="3614" y="33724"/>
                    <a:pt x="4166" y="31765"/>
                  </a:cubicBezTo>
                  <a:cubicBezTo>
                    <a:pt x="4584" y="30186"/>
                    <a:pt x="5022" y="28551"/>
                    <a:pt x="4813" y="27162"/>
                  </a:cubicBezTo>
                  <a:cubicBezTo>
                    <a:pt x="4584" y="25774"/>
                    <a:pt x="3671" y="24347"/>
                    <a:pt x="2758" y="22959"/>
                  </a:cubicBezTo>
                  <a:cubicBezTo>
                    <a:pt x="1636" y="21247"/>
                    <a:pt x="495" y="19516"/>
                    <a:pt x="761" y="17842"/>
                  </a:cubicBezTo>
                  <a:cubicBezTo>
                    <a:pt x="1028" y="16206"/>
                    <a:pt x="2568" y="14970"/>
                    <a:pt x="4204" y="13638"/>
                  </a:cubicBezTo>
                  <a:cubicBezTo>
                    <a:pt x="5497" y="12611"/>
                    <a:pt x="6829" y="11527"/>
                    <a:pt x="7495" y="10234"/>
                  </a:cubicBezTo>
                  <a:cubicBezTo>
                    <a:pt x="8141" y="8997"/>
                    <a:pt x="8198" y="7342"/>
                    <a:pt x="8274" y="5745"/>
                  </a:cubicBezTo>
                  <a:cubicBezTo>
                    <a:pt x="8370" y="3671"/>
                    <a:pt x="8465" y="1560"/>
                    <a:pt x="9701" y="324"/>
                  </a:cubicBezTo>
                  <a:lnTo>
                    <a:pt x="9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8712375" y="21525"/>
              <a:ext cx="860250" cy="856925"/>
            </a:xfrm>
            <a:custGeom>
              <a:avLst/>
              <a:gdLst/>
              <a:ahLst/>
              <a:cxnLst/>
              <a:rect l="l" t="t" r="r" b="b"/>
              <a:pathLst>
                <a:path w="34410" h="34277" extrusionOk="0">
                  <a:moveTo>
                    <a:pt x="5859" y="1"/>
                  </a:moveTo>
                  <a:cubicBezTo>
                    <a:pt x="4984" y="895"/>
                    <a:pt x="4927" y="2283"/>
                    <a:pt x="4851" y="3653"/>
                  </a:cubicBezTo>
                  <a:cubicBezTo>
                    <a:pt x="4813" y="4642"/>
                    <a:pt x="4756" y="5593"/>
                    <a:pt x="4413" y="6278"/>
                  </a:cubicBezTo>
                  <a:cubicBezTo>
                    <a:pt x="4033" y="7019"/>
                    <a:pt x="3215" y="7666"/>
                    <a:pt x="2454" y="8275"/>
                  </a:cubicBezTo>
                  <a:cubicBezTo>
                    <a:pt x="1427" y="9112"/>
                    <a:pt x="362" y="9968"/>
                    <a:pt x="172" y="11128"/>
                  </a:cubicBezTo>
                  <a:cubicBezTo>
                    <a:pt x="1" y="12307"/>
                    <a:pt x="742" y="13467"/>
                    <a:pt x="1484" y="14590"/>
                  </a:cubicBezTo>
                  <a:cubicBezTo>
                    <a:pt x="1998" y="15408"/>
                    <a:pt x="2568" y="16245"/>
                    <a:pt x="2702" y="17062"/>
                  </a:cubicBezTo>
                  <a:cubicBezTo>
                    <a:pt x="2816" y="17842"/>
                    <a:pt x="2549" y="18793"/>
                    <a:pt x="2283" y="19744"/>
                  </a:cubicBezTo>
                  <a:cubicBezTo>
                    <a:pt x="1941" y="21019"/>
                    <a:pt x="1579" y="22388"/>
                    <a:pt x="2131" y="23453"/>
                  </a:cubicBezTo>
                  <a:cubicBezTo>
                    <a:pt x="2644" y="24481"/>
                    <a:pt x="3900" y="24956"/>
                    <a:pt x="5136" y="25432"/>
                  </a:cubicBezTo>
                  <a:cubicBezTo>
                    <a:pt x="6087" y="25774"/>
                    <a:pt x="7076" y="26154"/>
                    <a:pt x="7666" y="26763"/>
                  </a:cubicBezTo>
                  <a:cubicBezTo>
                    <a:pt x="8256" y="27372"/>
                    <a:pt x="8636" y="28342"/>
                    <a:pt x="8997" y="29274"/>
                  </a:cubicBezTo>
                  <a:cubicBezTo>
                    <a:pt x="9454" y="30510"/>
                    <a:pt x="9948" y="31765"/>
                    <a:pt x="10976" y="32298"/>
                  </a:cubicBezTo>
                  <a:cubicBezTo>
                    <a:pt x="11371" y="32503"/>
                    <a:pt x="11802" y="32582"/>
                    <a:pt x="12256" y="32582"/>
                  </a:cubicBezTo>
                  <a:cubicBezTo>
                    <a:pt x="13026" y="32582"/>
                    <a:pt x="13859" y="32354"/>
                    <a:pt x="14685" y="32127"/>
                  </a:cubicBezTo>
                  <a:cubicBezTo>
                    <a:pt x="15448" y="31920"/>
                    <a:pt x="16264" y="31700"/>
                    <a:pt x="16967" y="31700"/>
                  </a:cubicBezTo>
                  <a:cubicBezTo>
                    <a:pt x="17105" y="31700"/>
                    <a:pt x="17239" y="31709"/>
                    <a:pt x="17367" y="31727"/>
                  </a:cubicBezTo>
                  <a:cubicBezTo>
                    <a:pt x="18165" y="31842"/>
                    <a:pt x="19002" y="32393"/>
                    <a:pt x="19839" y="32945"/>
                  </a:cubicBezTo>
                  <a:cubicBezTo>
                    <a:pt x="20828" y="33611"/>
                    <a:pt x="21875" y="34276"/>
                    <a:pt x="22921" y="34276"/>
                  </a:cubicBezTo>
                  <a:cubicBezTo>
                    <a:pt x="23054" y="34276"/>
                    <a:pt x="23168" y="34257"/>
                    <a:pt x="23282" y="34257"/>
                  </a:cubicBezTo>
                  <a:cubicBezTo>
                    <a:pt x="24442" y="34067"/>
                    <a:pt x="25298" y="32983"/>
                    <a:pt x="26135" y="31975"/>
                  </a:cubicBezTo>
                  <a:cubicBezTo>
                    <a:pt x="26763" y="31176"/>
                    <a:pt x="27391" y="30396"/>
                    <a:pt x="28132" y="30016"/>
                  </a:cubicBezTo>
                  <a:cubicBezTo>
                    <a:pt x="28817" y="29654"/>
                    <a:pt x="29768" y="29616"/>
                    <a:pt x="30776" y="29559"/>
                  </a:cubicBezTo>
                  <a:cubicBezTo>
                    <a:pt x="32127" y="29502"/>
                    <a:pt x="33534" y="29445"/>
                    <a:pt x="34409" y="28570"/>
                  </a:cubicBezTo>
                  <a:lnTo>
                    <a:pt x="34086" y="28228"/>
                  </a:lnTo>
                  <a:cubicBezTo>
                    <a:pt x="33325" y="28969"/>
                    <a:pt x="32013" y="29046"/>
                    <a:pt x="30757" y="29084"/>
                  </a:cubicBezTo>
                  <a:cubicBezTo>
                    <a:pt x="29749" y="29141"/>
                    <a:pt x="28703" y="29179"/>
                    <a:pt x="27923" y="29597"/>
                  </a:cubicBezTo>
                  <a:cubicBezTo>
                    <a:pt x="27105" y="30016"/>
                    <a:pt x="26421" y="30852"/>
                    <a:pt x="25774" y="31651"/>
                  </a:cubicBezTo>
                  <a:cubicBezTo>
                    <a:pt x="24975" y="32659"/>
                    <a:pt x="24195" y="33611"/>
                    <a:pt x="23206" y="33782"/>
                  </a:cubicBezTo>
                  <a:cubicBezTo>
                    <a:pt x="23122" y="33793"/>
                    <a:pt x="23037" y="33798"/>
                    <a:pt x="22952" y="33798"/>
                  </a:cubicBezTo>
                  <a:cubicBezTo>
                    <a:pt x="22036" y="33798"/>
                    <a:pt x="21063" y="33170"/>
                    <a:pt x="20106" y="32526"/>
                  </a:cubicBezTo>
                  <a:cubicBezTo>
                    <a:pt x="19212" y="31994"/>
                    <a:pt x="18337" y="31404"/>
                    <a:pt x="17443" y="31252"/>
                  </a:cubicBezTo>
                  <a:cubicBezTo>
                    <a:pt x="17266" y="31222"/>
                    <a:pt x="17087" y="31209"/>
                    <a:pt x="16905" y="31209"/>
                  </a:cubicBezTo>
                  <a:cubicBezTo>
                    <a:pt x="16146" y="31209"/>
                    <a:pt x="15346" y="31437"/>
                    <a:pt x="14532" y="31651"/>
                  </a:cubicBezTo>
                  <a:cubicBezTo>
                    <a:pt x="13745" y="31873"/>
                    <a:pt x="12949" y="32094"/>
                    <a:pt x="12239" y="32094"/>
                  </a:cubicBezTo>
                  <a:cubicBezTo>
                    <a:pt x="11851" y="32094"/>
                    <a:pt x="11488" y="32028"/>
                    <a:pt x="11166" y="31861"/>
                  </a:cubicBezTo>
                  <a:cubicBezTo>
                    <a:pt x="10272" y="31442"/>
                    <a:pt x="9853" y="30301"/>
                    <a:pt x="9397" y="29103"/>
                  </a:cubicBezTo>
                  <a:cubicBezTo>
                    <a:pt x="9035" y="28133"/>
                    <a:pt x="8636" y="27105"/>
                    <a:pt x="7970" y="26440"/>
                  </a:cubicBezTo>
                  <a:cubicBezTo>
                    <a:pt x="7305" y="25774"/>
                    <a:pt x="6277" y="25394"/>
                    <a:pt x="5307" y="25013"/>
                  </a:cubicBezTo>
                  <a:cubicBezTo>
                    <a:pt x="4128" y="24576"/>
                    <a:pt x="3006" y="24119"/>
                    <a:pt x="2549" y="23263"/>
                  </a:cubicBezTo>
                  <a:cubicBezTo>
                    <a:pt x="2093" y="22350"/>
                    <a:pt x="2435" y="21095"/>
                    <a:pt x="2759" y="19877"/>
                  </a:cubicBezTo>
                  <a:cubicBezTo>
                    <a:pt x="3025" y="18888"/>
                    <a:pt x="3310" y="17861"/>
                    <a:pt x="3177" y="16986"/>
                  </a:cubicBezTo>
                  <a:cubicBezTo>
                    <a:pt x="3025" y="16073"/>
                    <a:pt x="2454" y="15179"/>
                    <a:pt x="1884" y="14323"/>
                  </a:cubicBezTo>
                  <a:cubicBezTo>
                    <a:pt x="1199" y="13277"/>
                    <a:pt x="476" y="12212"/>
                    <a:pt x="647" y="11204"/>
                  </a:cubicBezTo>
                  <a:cubicBezTo>
                    <a:pt x="818" y="10234"/>
                    <a:pt x="1770" y="9454"/>
                    <a:pt x="2759" y="8636"/>
                  </a:cubicBezTo>
                  <a:cubicBezTo>
                    <a:pt x="3576" y="7990"/>
                    <a:pt x="4413" y="7324"/>
                    <a:pt x="4832" y="6506"/>
                  </a:cubicBezTo>
                  <a:cubicBezTo>
                    <a:pt x="5231" y="5707"/>
                    <a:pt x="5288" y="4661"/>
                    <a:pt x="5326" y="3672"/>
                  </a:cubicBezTo>
                  <a:cubicBezTo>
                    <a:pt x="5383" y="2378"/>
                    <a:pt x="5460" y="1085"/>
                    <a:pt x="6182" y="343"/>
                  </a:cubicBezTo>
                  <a:lnTo>
                    <a:pt x="5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262300"/>
            <a:ext cx="7704000" cy="340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DE4444"/>
              </a:buClr>
              <a:buSzPts val="1200"/>
              <a:buFont typeface="Anaheim"/>
              <a:buAutoNum type="arabicPeriod"/>
              <a:defRPr sz="11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97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4"/>
          <p:cNvCxnSpPr/>
          <p:nvPr/>
        </p:nvCxnSpPr>
        <p:spPr>
          <a:xfrm>
            <a:off x="-9625" y="1189450"/>
            <a:ext cx="9161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39;p4"/>
          <p:cNvGrpSpPr/>
          <p:nvPr/>
        </p:nvGrpSpPr>
        <p:grpSpPr>
          <a:xfrm>
            <a:off x="8049357" y="373634"/>
            <a:ext cx="811502" cy="202419"/>
            <a:chOff x="440200" y="1233325"/>
            <a:chExt cx="566375" cy="141275"/>
          </a:xfrm>
        </p:grpSpPr>
        <p:sp>
          <p:nvSpPr>
            <p:cNvPr id="40" name="Google Shape;40;p4"/>
            <p:cNvSpPr/>
            <p:nvPr/>
          </p:nvSpPr>
          <p:spPr>
            <a:xfrm>
              <a:off x="440200" y="1233325"/>
              <a:ext cx="282975" cy="141275"/>
            </a:xfrm>
            <a:custGeom>
              <a:avLst/>
              <a:gdLst/>
              <a:ahLst/>
              <a:cxnLst/>
              <a:rect l="l" t="t" r="r" b="b"/>
              <a:pathLst>
                <a:path w="11319" h="5651" extrusionOk="0">
                  <a:moveTo>
                    <a:pt x="1" y="1"/>
                  </a:moveTo>
                  <a:cubicBezTo>
                    <a:pt x="1" y="3139"/>
                    <a:pt x="2550" y="5650"/>
                    <a:pt x="5669" y="5650"/>
                  </a:cubicBezTo>
                  <a:cubicBezTo>
                    <a:pt x="880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23625" y="1233325"/>
              <a:ext cx="282950" cy="141275"/>
            </a:xfrm>
            <a:custGeom>
              <a:avLst/>
              <a:gdLst/>
              <a:ahLst/>
              <a:cxnLst/>
              <a:rect l="l" t="t" r="r" b="b"/>
              <a:pathLst>
                <a:path w="11318" h="5651" extrusionOk="0">
                  <a:moveTo>
                    <a:pt x="0" y="1"/>
                  </a:moveTo>
                  <a:cubicBezTo>
                    <a:pt x="0" y="3139"/>
                    <a:pt x="2549" y="5650"/>
                    <a:pt x="5668" y="5650"/>
                  </a:cubicBezTo>
                  <a:cubicBezTo>
                    <a:pt x="878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 rot="-5400000" flipH="1">
            <a:off x="-1302630" y="3110813"/>
            <a:ext cx="2773852" cy="1132709"/>
            <a:chOff x="1504350" y="3871150"/>
            <a:chExt cx="1610925" cy="657825"/>
          </a:xfrm>
        </p:grpSpPr>
        <p:sp>
          <p:nvSpPr>
            <p:cNvPr id="43" name="Google Shape;43;p4"/>
            <p:cNvSpPr/>
            <p:nvPr/>
          </p:nvSpPr>
          <p:spPr>
            <a:xfrm>
              <a:off x="1504350" y="3873525"/>
              <a:ext cx="1610925" cy="655450"/>
            </a:xfrm>
            <a:custGeom>
              <a:avLst/>
              <a:gdLst/>
              <a:ahLst/>
              <a:cxnLst/>
              <a:rect l="l" t="t" r="r" b="b"/>
              <a:pathLst>
                <a:path w="64437" h="26218" extrusionOk="0">
                  <a:moveTo>
                    <a:pt x="429" y="0"/>
                  </a:moveTo>
                  <a:lnTo>
                    <a:pt x="0" y="84"/>
                  </a:lnTo>
                  <a:cubicBezTo>
                    <a:pt x="1512" y="7382"/>
                    <a:pt x="5549" y="14002"/>
                    <a:pt x="11335" y="18753"/>
                  </a:cubicBezTo>
                  <a:cubicBezTo>
                    <a:pt x="17205" y="23575"/>
                    <a:pt x="24610" y="26218"/>
                    <a:pt x="32219" y="26218"/>
                  </a:cubicBezTo>
                  <a:cubicBezTo>
                    <a:pt x="39803" y="26218"/>
                    <a:pt x="47232" y="23575"/>
                    <a:pt x="53102" y="18753"/>
                  </a:cubicBezTo>
                  <a:cubicBezTo>
                    <a:pt x="58877" y="14002"/>
                    <a:pt x="62913" y="7370"/>
                    <a:pt x="64437" y="84"/>
                  </a:cubicBezTo>
                  <a:lnTo>
                    <a:pt x="64008" y="0"/>
                  </a:lnTo>
                  <a:cubicBezTo>
                    <a:pt x="60865" y="14943"/>
                    <a:pt x="47494" y="25777"/>
                    <a:pt x="32219" y="25777"/>
                  </a:cubicBezTo>
                  <a:cubicBezTo>
                    <a:pt x="16943" y="25777"/>
                    <a:pt x="3572" y="1493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613575" y="3873525"/>
              <a:ext cx="1392475" cy="548900"/>
            </a:xfrm>
            <a:custGeom>
              <a:avLst/>
              <a:gdLst/>
              <a:ahLst/>
              <a:cxnLst/>
              <a:rect l="l" t="t" r="r" b="b"/>
              <a:pathLst>
                <a:path w="55699" h="21956" extrusionOk="0">
                  <a:moveTo>
                    <a:pt x="429" y="0"/>
                  </a:moveTo>
                  <a:lnTo>
                    <a:pt x="1" y="108"/>
                  </a:lnTo>
                  <a:cubicBezTo>
                    <a:pt x="1489" y="6239"/>
                    <a:pt x="5049" y="11788"/>
                    <a:pt x="10014" y="15729"/>
                  </a:cubicBezTo>
                  <a:cubicBezTo>
                    <a:pt x="15122" y="19789"/>
                    <a:pt x="21301" y="21955"/>
                    <a:pt x="27850" y="21955"/>
                  </a:cubicBezTo>
                  <a:cubicBezTo>
                    <a:pt x="34398" y="21955"/>
                    <a:pt x="40565" y="19789"/>
                    <a:pt x="45685" y="15729"/>
                  </a:cubicBezTo>
                  <a:cubicBezTo>
                    <a:pt x="50650" y="11788"/>
                    <a:pt x="54210" y="6239"/>
                    <a:pt x="55698" y="108"/>
                  </a:cubicBezTo>
                  <a:lnTo>
                    <a:pt x="55270" y="0"/>
                  </a:lnTo>
                  <a:cubicBezTo>
                    <a:pt x="52174" y="12645"/>
                    <a:pt x="40899" y="21503"/>
                    <a:pt x="27850" y="21503"/>
                  </a:cubicBezTo>
                  <a:cubicBezTo>
                    <a:pt x="14800" y="21503"/>
                    <a:pt x="3513" y="12645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724300" y="3873525"/>
              <a:ext cx="1171300" cy="442050"/>
            </a:xfrm>
            <a:custGeom>
              <a:avLst/>
              <a:gdLst/>
              <a:ahLst/>
              <a:cxnLst/>
              <a:rect l="l" t="t" r="r" b="b"/>
              <a:pathLst>
                <a:path w="46852" h="17682" extrusionOk="0">
                  <a:moveTo>
                    <a:pt x="430" y="0"/>
                  </a:moveTo>
                  <a:lnTo>
                    <a:pt x="1" y="119"/>
                  </a:lnTo>
                  <a:cubicBezTo>
                    <a:pt x="1442" y="5084"/>
                    <a:pt x="4513" y="9549"/>
                    <a:pt x="8657" y="12704"/>
                  </a:cubicBezTo>
                  <a:cubicBezTo>
                    <a:pt x="12931" y="15955"/>
                    <a:pt x="18027" y="17681"/>
                    <a:pt x="23421" y="17681"/>
                  </a:cubicBezTo>
                  <a:cubicBezTo>
                    <a:pt x="28814" y="17681"/>
                    <a:pt x="33910" y="15955"/>
                    <a:pt x="38184" y="12704"/>
                  </a:cubicBezTo>
                  <a:cubicBezTo>
                    <a:pt x="42328" y="9549"/>
                    <a:pt x="45399" y="5084"/>
                    <a:pt x="46852" y="119"/>
                  </a:cubicBezTo>
                  <a:lnTo>
                    <a:pt x="46411" y="0"/>
                  </a:lnTo>
                  <a:cubicBezTo>
                    <a:pt x="43471" y="10168"/>
                    <a:pt x="34005" y="17253"/>
                    <a:pt x="23421" y="17253"/>
                  </a:cubicBezTo>
                  <a:cubicBezTo>
                    <a:pt x="12836" y="17253"/>
                    <a:pt x="3382" y="10145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836525" y="3872625"/>
              <a:ext cx="946575" cy="335775"/>
            </a:xfrm>
            <a:custGeom>
              <a:avLst/>
              <a:gdLst/>
              <a:ahLst/>
              <a:cxnLst/>
              <a:rect l="l" t="t" r="r" b="b"/>
              <a:pathLst>
                <a:path w="37863" h="13431" extrusionOk="0">
                  <a:moveTo>
                    <a:pt x="417" y="1"/>
                  </a:moveTo>
                  <a:lnTo>
                    <a:pt x="1" y="155"/>
                  </a:lnTo>
                  <a:cubicBezTo>
                    <a:pt x="2870" y="8085"/>
                    <a:pt x="10478" y="13431"/>
                    <a:pt x="18932" y="13431"/>
                  </a:cubicBezTo>
                  <a:cubicBezTo>
                    <a:pt x="27373" y="13431"/>
                    <a:pt x="34981" y="8097"/>
                    <a:pt x="37862" y="155"/>
                  </a:cubicBezTo>
                  <a:lnTo>
                    <a:pt x="37446" y="1"/>
                  </a:lnTo>
                  <a:cubicBezTo>
                    <a:pt x="34636" y="7764"/>
                    <a:pt x="27194" y="12978"/>
                    <a:pt x="18932" y="12978"/>
                  </a:cubicBezTo>
                  <a:cubicBezTo>
                    <a:pt x="10657" y="12978"/>
                    <a:pt x="3227" y="7775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1952625" y="3872025"/>
              <a:ext cx="714375" cy="229525"/>
            </a:xfrm>
            <a:custGeom>
              <a:avLst/>
              <a:gdLst/>
              <a:ahLst/>
              <a:cxnLst/>
              <a:rect l="l" t="t" r="r" b="b"/>
              <a:pathLst>
                <a:path w="28575" h="9181" extrusionOk="0">
                  <a:moveTo>
                    <a:pt x="405" y="1"/>
                  </a:moveTo>
                  <a:lnTo>
                    <a:pt x="0" y="191"/>
                  </a:lnTo>
                  <a:cubicBezTo>
                    <a:pt x="1286" y="2846"/>
                    <a:pt x="3262" y="5085"/>
                    <a:pt x="5751" y="6680"/>
                  </a:cubicBezTo>
                  <a:cubicBezTo>
                    <a:pt x="8287" y="8323"/>
                    <a:pt x="11251" y="9181"/>
                    <a:pt x="14288" y="9181"/>
                  </a:cubicBezTo>
                  <a:cubicBezTo>
                    <a:pt x="17324" y="9181"/>
                    <a:pt x="20288" y="8323"/>
                    <a:pt x="22824" y="6680"/>
                  </a:cubicBezTo>
                  <a:cubicBezTo>
                    <a:pt x="25313" y="5085"/>
                    <a:pt x="27289" y="2846"/>
                    <a:pt x="28575" y="191"/>
                  </a:cubicBezTo>
                  <a:lnTo>
                    <a:pt x="28170" y="1"/>
                  </a:lnTo>
                  <a:cubicBezTo>
                    <a:pt x="25634" y="5311"/>
                    <a:pt x="20169" y="8740"/>
                    <a:pt x="14288" y="8740"/>
                  </a:cubicBezTo>
                  <a:cubicBezTo>
                    <a:pt x="8406" y="8740"/>
                    <a:pt x="2965" y="5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2077325" y="3871150"/>
              <a:ext cx="464975" cy="123550"/>
            </a:xfrm>
            <a:custGeom>
              <a:avLst/>
              <a:gdLst/>
              <a:ahLst/>
              <a:cxnLst/>
              <a:rect l="l" t="t" r="r" b="b"/>
              <a:pathLst>
                <a:path w="18599" h="4942" extrusionOk="0">
                  <a:moveTo>
                    <a:pt x="358" y="0"/>
                  </a:moveTo>
                  <a:lnTo>
                    <a:pt x="1" y="274"/>
                  </a:lnTo>
                  <a:cubicBezTo>
                    <a:pt x="2180" y="3203"/>
                    <a:pt x="5656" y="4941"/>
                    <a:pt x="9300" y="4941"/>
                  </a:cubicBezTo>
                  <a:cubicBezTo>
                    <a:pt x="12931" y="4941"/>
                    <a:pt x="16419" y="3203"/>
                    <a:pt x="18598" y="274"/>
                  </a:cubicBezTo>
                  <a:lnTo>
                    <a:pt x="18241" y="0"/>
                  </a:lnTo>
                  <a:cubicBezTo>
                    <a:pt x="16110" y="2858"/>
                    <a:pt x="12859" y="4501"/>
                    <a:pt x="9300" y="4501"/>
                  </a:cubicBezTo>
                  <a:cubicBezTo>
                    <a:pt x="5740" y="4501"/>
                    <a:pt x="2477" y="2858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20000" y="497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5"/>
          <p:cNvCxnSpPr/>
          <p:nvPr/>
        </p:nvCxnSpPr>
        <p:spPr>
          <a:xfrm>
            <a:off x="-18375" y="1189475"/>
            <a:ext cx="917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448100" y="3285250"/>
            <a:ext cx="2285400" cy="4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solidFill>
                  <a:schemeClr val="dk1"/>
                </a:solidFill>
                <a:latin typeface="Inknut Antiqua Black"/>
                <a:ea typeface="Inknut Antiqua Black"/>
                <a:cs typeface="Inknut Antiqua Black"/>
                <a:sym typeface="Inknut Antiqua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448100" y="3747575"/>
            <a:ext cx="22854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5410500" y="3285250"/>
            <a:ext cx="2285400" cy="4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solidFill>
                  <a:schemeClr val="dk1"/>
                </a:solidFill>
                <a:latin typeface="Inknut Antiqua Black"/>
                <a:ea typeface="Inknut Antiqua Black"/>
                <a:cs typeface="Inknut Antiqua Black"/>
                <a:sym typeface="Inknut Antiqua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knut Antiqua Black"/>
              <a:buNone/>
              <a:defRPr sz="2400">
                <a:latin typeface="Inknut Antiqua Black"/>
                <a:ea typeface="Inknut Antiqua Black"/>
                <a:cs typeface="Inknut Antiqua Black"/>
                <a:sym typeface="Inknut Antiqua Black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5410500" y="3747575"/>
            <a:ext cx="22854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 rot="10800000" flipH="1">
            <a:off x="3185070" y="4408163"/>
            <a:ext cx="2773852" cy="1132709"/>
            <a:chOff x="1504350" y="3871150"/>
            <a:chExt cx="1610925" cy="657825"/>
          </a:xfrm>
        </p:grpSpPr>
        <p:sp>
          <p:nvSpPr>
            <p:cNvPr id="57" name="Google Shape;57;p5"/>
            <p:cNvSpPr/>
            <p:nvPr/>
          </p:nvSpPr>
          <p:spPr>
            <a:xfrm>
              <a:off x="1504350" y="3873525"/>
              <a:ext cx="1610925" cy="655450"/>
            </a:xfrm>
            <a:custGeom>
              <a:avLst/>
              <a:gdLst/>
              <a:ahLst/>
              <a:cxnLst/>
              <a:rect l="l" t="t" r="r" b="b"/>
              <a:pathLst>
                <a:path w="64437" h="26218" extrusionOk="0">
                  <a:moveTo>
                    <a:pt x="429" y="0"/>
                  </a:moveTo>
                  <a:lnTo>
                    <a:pt x="0" y="84"/>
                  </a:lnTo>
                  <a:cubicBezTo>
                    <a:pt x="1512" y="7382"/>
                    <a:pt x="5549" y="14002"/>
                    <a:pt x="11335" y="18753"/>
                  </a:cubicBezTo>
                  <a:cubicBezTo>
                    <a:pt x="17205" y="23575"/>
                    <a:pt x="24610" y="26218"/>
                    <a:pt x="32219" y="26218"/>
                  </a:cubicBezTo>
                  <a:cubicBezTo>
                    <a:pt x="39803" y="26218"/>
                    <a:pt x="47232" y="23575"/>
                    <a:pt x="53102" y="18753"/>
                  </a:cubicBezTo>
                  <a:cubicBezTo>
                    <a:pt x="58877" y="14002"/>
                    <a:pt x="62913" y="7370"/>
                    <a:pt x="64437" y="84"/>
                  </a:cubicBezTo>
                  <a:lnTo>
                    <a:pt x="64008" y="0"/>
                  </a:lnTo>
                  <a:cubicBezTo>
                    <a:pt x="60865" y="14943"/>
                    <a:pt x="47494" y="25777"/>
                    <a:pt x="32219" y="25777"/>
                  </a:cubicBezTo>
                  <a:cubicBezTo>
                    <a:pt x="16943" y="25777"/>
                    <a:pt x="3572" y="1493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613575" y="3873525"/>
              <a:ext cx="1392475" cy="548900"/>
            </a:xfrm>
            <a:custGeom>
              <a:avLst/>
              <a:gdLst/>
              <a:ahLst/>
              <a:cxnLst/>
              <a:rect l="l" t="t" r="r" b="b"/>
              <a:pathLst>
                <a:path w="55699" h="21956" extrusionOk="0">
                  <a:moveTo>
                    <a:pt x="429" y="0"/>
                  </a:moveTo>
                  <a:lnTo>
                    <a:pt x="1" y="108"/>
                  </a:lnTo>
                  <a:cubicBezTo>
                    <a:pt x="1489" y="6239"/>
                    <a:pt x="5049" y="11788"/>
                    <a:pt x="10014" y="15729"/>
                  </a:cubicBezTo>
                  <a:cubicBezTo>
                    <a:pt x="15122" y="19789"/>
                    <a:pt x="21301" y="21955"/>
                    <a:pt x="27850" y="21955"/>
                  </a:cubicBezTo>
                  <a:cubicBezTo>
                    <a:pt x="34398" y="21955"/>
                    <a:pt x="40565" y="19789"/>
                    <a:pt x="45685" y="15729"/>
                  </a:cubicBezTo>
                  <a:cubicBezTo>
                    <a:pt x="50650" y="11788"/>
                    <a:pt x="54210" y="6239"/>
                    <a:pt x="55698" y="108"/>
                  </a:cubicBezTo>
                  <a:lnTo>
                    <a:pt x="55270" y="0"/>
                  </a:lnTo>
                  <a:cubicBezTo>
                    <a:pt x="52174" y="12645"/>
                    <a:pt x="40899" y="21503"/>
                    <a:pt x="27850" y="21503"/>
                  </a:cubicBezTo>
                  <a:cubicBezTo>
                    <a:pt x="14800" y="21503"/>
                    <a:pt x="3513" y="12645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724300" y="3873525"/>
              <a:ext cx="1171300" cy="442050"/>
            </a:xfrm>
            <a:custGeom>
              <a:avLst/>
              <a:gdLst/>
              <a:ahLst/>
              <a:cxnLst/>
              <a:rect l="l" t="t" r="r" b="b"/>
              <a:pathLst>
                <a:path w="46852" h="17682" extrusionOk="0">
                  <a:moveTo>
                    <a:pt x="430" y="0"/>
                  </a:moveTo>
                  <a:lnTo>
                    <a:pt x="1" y="119"/>
                  </a:lnTo>
                  <a:cubicBezTo>
                    <a:pt x="1442" y="5084"/>
                    <a:pt x="4513" y="9549"/>
                    <a:pt x="8657" y="12704"/>
                  </a:cubicBezTo>
                  <a:cubicBezTo>
                    <a:pt x="12931" y="15955"/>
                    <a:pt x="18027" y="17681"/>
                    <a:pt x="23421" y="17681"/>
                  </a:cubicBezTo>
                  <a:cubicBezTo>
                    <a:pt x="28814" y="17681"/>
                    <a:pt x="33910" y="15955"/>
                    <a:pt x="38184" y="12704"/>
                  </a:cubicBezTo>
                  <a:cubicBezTo>
                    <a:pt x="42328" y="9549"/>
                    <a:pt x="45399" y="5084"/>
                    <a:pt x="46852" y="119"/>
                  </a:cubicBezTo>
                  <a:lnTo>
                    <a:pt x="46411" y="0"/>
                  </a:lnTo>
                  <a:cubicBezTo>
                    <a:pt x="43471" y="10168"/>
                    <a:pt x="34005" y="17253"/>
                    <a:pt x="23421" y="17253"/>
                  </a:cubicBezTo>
                  <a:cubicBezTo>
                    <a:pt x="12836" y="17253"/>
                    <a:pt x="3382" y="10145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836525" y="3872625"/>
              <a:ext cx="946575" cy="335775"/>
            </a:xfrm>
            <a:custGeom>
              <a:avLst/>
              <a:gdLst/>
              <a:ahLst/>
              <a:cxnLst/>
              <a:rect l="l" t="t" r="r" b="b"/>
              <a:pathLst>
                <a:path w="37863" h="13431" extrusionOk="0">
                  <a:moveTo>
                    <a:pt x="417" y="1"/>
                  </a:moveTo>
                  <a:lnTo>
                    <a:pt x="1" y="155"/>
                  </a:lnTo>
                  <a:cubicBezTo>
                    <a:pt x="2870" y="8085"/>
                    <a:pt x="10478" y="13431"/>
                    <a:pt x="18932" y="13431"/>
                  </a:cubicBezTo>
                  <a:cubicBezTo>
                    <a:pt x="27373" y="13431"/>
                    <a:pt x="34981" y="8097"/>
                    <a:pt x="37862" y="155"/>
                  </a:cubicBezTo>
                  <a:lnTo>
                    <a:pt x="37446" y="1"/>
                  </a:lnTo>
                  <a:cubicBezTo>
                    <a:pt x="34636" y="7764"/>
                    <a:pt x="27194" y="12978"/>
                    <a:pt x="18932" y="12978"/>
                  </a:cubicBezTo>
                  <a:cubicBezTo>
                    <a:pt x="10657" y="12978"/>
                    <a:pt x="3227" y="7775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952625" y="3872025"/>
              <a:ext cx="714375" cy="229525"/>
            </a:xfrm>
            <a:custGeom>
              <a:avLst/>
              <a:gdLst/>
              <a:ahLst/>
              <a:cxnLst/>
              <a:rect l="l" t="t" r="r" b="b"/>
              <a:pathLst>
                <a:path w="28575" h="9181" extrusionOk="0">
                  <a:moveTo>
                    <a:pt x="405" y="1"/>
                  </a:moveTo>
                  <a:lnTo>
                    <a:pt x="0" y="191"/>
                  </a:lnTo>
                  <a:cubicBezTo>
                    <a:pt x="1286" y="2846"/>
                    <a:pt x="3262" y="5085"/>
                    <a:pt x="5751" y="6680"/>
                  </a:cubicBezTo>
                  <a:cubicBezTo>
                    <a:pt x="8287" y="8323"/>
                    <a:pt x="11251" y="9181"/>
                    <a:pt x="14288" y="9181"/>
                  </a:cubicBezTo>
                  <a:cubicBezTo>
                    <a:pt x="17324" y="9181"/>
                    <a:pt x="20288" y="8323"/>
                    <a:pt x="22824" y="6680"/>
                  </a:cubicBezTo>
                  <a:cubicBezTo>
                    <a:pt x="25313" y="5085"/>
                    <a:pt x="27289" y="2846"/>
                    <a:pt x="28575" y="191"/>
                  </a:cubicBezTo>
                  <a:lnTo>
                    <a:pt x="28170" y="1"/>
                  </a:lnTo>
                  <a:cubicBezTo>
                    <a:pt x="25634" y="5311"/>
                    <a:pt x="20169" y="8740"/>
                    <a:pt x="14288" y="8740"/>
                  </a:cubicBezTo>
                  <a:cubicBezTo>
                    <a:pt x="8406" y="8740"/>
                    <a:pt x="2965" y="5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2077325" y="3871150"/>
              <a:ext cx="464975" cy="123550"/>
            </a:xfrm>
            <a:custGeom>
              <a:avLst/>
              <a:gdLst/>
              <a:ahLst/>
              <a:cxnLst/>
              <a:rect l="l" t="t" r="r" b="b"/>
              <a:pathLst>
                <a:path w="18599" h="4942" extrusionOk="0">
                  <a:moveTo>
                    <a:pt x="358" y="0"/>
                  </a:moveTo>
                  <a:lnTo>
                    <a:pt x="1" y="274"/>
                  </a:lnTo>
                  <a:cubicBezTo>
                    <a:pt x="2180" y="3203"/>
                    <a:pt x="5656" y="4941"/>
                    <a:pt x="9300" y="4941"/>
                  </a:cubicBezTo>
                  <a:cubicBezTo>
                    <a:pt x="12931" y="4941"/>
                    <a:pt x="16419" y="3203"/>
                    <a:pt x="18598" y="274"/>
                  </a:cubicBezTo>
                  <a:lnTo>
                    <a:pt x="18241" y="0"/>
                  </a:lnTo>
                  <a:cubicBezTo>
                    <a:pt x="16110" y="2858"/>
                    <a:pt x="12859" y="4501"/>
                    <a:pt x="9300" y="4501"/>
                  </a:cubicBezTo>
                  <a:cubicBezTo>
                    <a:pt x="5740" y="4501"/>
                    <a:pt x="2477" y="2858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5"/>
          <p:cNvGrpSpPr/>
          <p:nvPr/>
        </p:nvGrpSpPr>
        <p:grpSpPr>
          <a:xfrm>
            <a:off x="8049357" y="373634"/>
            <a:ext cx="811502" cy="202419"/>
            <a:chOff x="440200" y="1233325"/>
            <a:chExt cx="566375" cy="141275"/>
          </a:xfrm>
        </p:grpSpPr>
        <p:sp>
          <p:nvSpPr>
            <p:cNvPr id="64" name="Google Shape;64;p5"/>
            <p:cNvSpPr/>
            <p:nvPr/>
          </p:nvSpPr>
          <p:spPr>
            <a:xfrm>
              <a:off x="440200" y="1233325"/>
              <a:ext cx="282975" cy="141275"/>
            </a:xfrm>
            <a:custGeom>
              <a:avLst/>
              <a:gdLst/>
              <a:ahLst/>
              <a:cxnLst/>
              <a:rect l="l" t="t" r="r" b="b"/>
              <a:pathLst>
                <a:path w="11319" h="5651" extrusionOk="0">
                  <a:moveTo>
                    <a:pt x="1" y="1"/>
                  </a:moveTo>
                  <a:cubicBezTo>
                    <a:pt x="1" y="3139"/>
                    <a:pt x="2550" y="5650"/>
                    <a:pt x="5669" y="5650"/>
                  </a:cubicBezTo>
                  <a:cubicBezTo>
                    <a:pt x="880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23625" y="1233325"/>
              <a:ext cx="282950" cy="141275"/>
            </a:xfrm>
            <a:custGeom>
              <a:avLst/>
              <a:gdLst/>
              <a:ahLst/>
              <a:cxnLst/>
              <a:rect l="l" t="t" r="r" b="b"/>
              <a:pathLst>
                <a:path w="11318" h="5651" extrusionOk="0">
                  <a:moveTo>
                    <a:pt x="0" y="1"/>
                  </a:moveTo>
                  <a:cubicBezTo>
                    <a:pt x="0" y="3139"/>
                    <a:pt x="2549" y="5650"/>
                    <a:pt x="5668" y="5650"/>
                  </a:cubicBezTo>
                  <a:cubicBezTo>
                    <a:pt x="878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5"/>
          <p:cNvGrpSpPr/>
          <p:nvPr/>
        </p:nvGrpSpPr>
        <p:grpSpPr>
          <a:xfrm flipH="1">
            <a:off x="8237497" y="4280822"/>
            <a:ext cx="623356" cy="655522"/>
            <a:chOff x="431175" y="4085575"/>
            <a:chExt cx="412300" cy="433575"/>
          </a:xfrm>
        </p:grpSpPr>
        <p:sp>
          <p:nvSpPr>
            <p:cNvPr id="67" name="Google Shape;67;p5"/>
            <p:cNvSpPr/>
            <p:nvPr/>
          </p:nvSpPr>
          <p:spPr>
            <a:xfrm>
              <a:off x="431175" y="4085575"/>
              <a:ext cx="205925" cy="187900"/>
            </a:xfrm>
            <a:custGeom>
              <a:avLst/>
              <a:gdLst/>
              <a:ahLst/>
              <a:cxnLst/>
              <a:rect l="l" t="t" r="r" b="b"/>
              <a:pathLst>
                <a:path w="8237" h="7516" extrusionOk="0">
                  <a:moveTo>
                    <a:pt x="4117" y="0"/>
                  </a:moveTo>
                  <a:cubicBezTo>
                    <a:pt x="3845" y="0"/>
                    <a:pt x="3568" y="30"/>
                    <a:pt x="3291" y="93"/>
                  </a:cubicBezTo>
                  <a:cubicBezTo>
                    <a:pt x="1256" y="549"/>
                    <a:pt x="0" y="2566"/>
                    <a:pt x="457" y="4601"/>
                  </a:cubicBezTo>
                  <a:cubicBezTo>
                    <a:pt x="849" y="6331"/>
                    <a:pt x="2390" y="7515"/>
                    <a:pt x="4094" y="7515"/>
                  </a:cubicBezTo>
                  <a:cubicBezTo>
                    <a:pt x="4375" y="7515"/>
                    <a:pt x="4660" y="7483"/>
                    <a:pt x="4946" y="7416"/>
                  </a:cubicBezTo>
                  <a:cubicBezTo>
                    <a:pt x="6981" y="6959"/>
                    <a:pt x="8236" y="4943"/>
                    <a:pt x="7780" y="2927"/>
                  </a:cubicBezTo>
                  <a:cubicBezTo>
                    <a:pt x="7386" y="1187"/>
                    <a:pt x="5831" y="0"/>
                    <a:pt x="4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31175" y="4330925"/>
              <a:ext cx="205925" cy="188225"/>
            </a:xfrm>
            <a:custGeom>
              <a:avLst/>
              <a:gdLst/>
              <a:ahLst/>
              <a:cxnLst/>
              <a:rect l="l" t="t" r="r" b="b"/>
              <a:pathLst>
                <a:path w="8237" h="7529" extrusionOk="0">
                  <a:moveTo>
                    <a:pt x="4117" y="1"/>
                  </a:moveTo>
                  <a:cubicBezTo>
                    <a:pt x="3845" y="1"/>
                    <a:pt x="3568" y="31"/>
                    <a:pt x="3291" y="94"/>
                  </a:cubicBezTo>
                  <a:cubicBezTo>
                    <a:pt x="1256" y="569"/>
                    <a:pt x="0" y="2566"/>
                    <a:pt x="457" y="4601"/>
                  </a:cubicBezTo>
                  <a:cubicBezTo>
                    <a:pt x="851" y="6341"/>
                    <a:pt x="2406" y="7528"/>
                    <a:pt x="4132" y="7528"/>
                  </a:cubicBezTo>
                  <a:cubicBezTo>
                    <a:pt x="4407" y="7528"/>
                    <a:pt x="4686" y="7498"/>
                    <a:pt x="4965" y="7436"/>
                  </a:cubicBezTo>
                  <a:cubicBezTo>
                    <a:pt x="6981" y="6960"/>
                    <a:pt x="8236" y="4944"/>
                    <a:pt x="7780" y="2928"/>
                  </a:cubicBezTo>
                  <a:cubicBezTo>
                    <a:pt x="7386" y="1188"/>
                    <a:pt x="5831" y="1"/>
                    <a:pt x="4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37075" y="4208300"/>
              <a:ext cx="206400" cy="187625"/>
            </a:xfrm>
            <a:custGeom>
              <a:avLst/>
              <a:gdLst/>
              <a:ahLst/>
              <a:cxnLst/>
              <a:rect l="l" t="t" r="r" b="b"/>
              <a:pathLst>
                <a:path w="8256" h="7505" extrusionOk="0">
                  <a:moveTo>
                    <a:pt x="4121" y="1"/>
                  </a:moveTo>
                  <a:cubicBezTo>
                    <a:pt x="3158" y="1"/>
                    <a:pt x="2197" y="367"/>
                    <a:pt x="1465" y="1099"/>
                  </a:cubicBezTo>
                  <a:cubicBezTo>
                    <a:pt x="0" y="2564"/>
                    <a:pt x="0" y="4941"/>
                    <a:pt x="1465" y="6406"/>
                  </a:cubicBezTo>
                  <a:cubicBezTo>
                    <a:pt x="2197" y="7138"/>
                    <a:pt x="3158" y="7505"/>
                    <a:pt x="4121" y="7505"/>
                  </a:cubicBezTo>
                  <a:cubicBezTo>
                    <a:pt x="5084" y="7505"/>
                    <a:pt x="6049" y="7138"/>
                    <a:pt x="6791" y="6406"/>
                  </a:cubicBezTo>
                  <a:cubicBezTo>
                    <a:pt x="8256" y="4941"/>
                    <a:pt x="8256" y="2564"/>
                    <a:pt x="6791" y="1099"/>
                  </a:cubicBezTo>
                  <a:cubicBezTo>
                    <a:pt x="6049" y="367"/>
                    <a:pt x="5084" y="1"/>
                    <a:pt x="4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4028275" y="1412775"/>
            <a:ext cx="4402500" cy="7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subTitle" idx="1"/>
          </p:nvPr>
        </p:nvSpPr>
        <p:spPr>
          <a:xfrm>
            <a:off x="4028350" y="2132200"/>
            <a:ext cx="44025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43" name="Google Shape;143;p9"/>
          <p:cNvGrpSpPr/>
          <p:nvPr/>
        </p:nvGrpSpPr>
        <p:grpSpPr>
          <a:xfrm>
            <a:off x="307482" y="373646"/>
            <a:ext cx="811502" cy="202419"/>
            <a:chOff x="440200" y="1233325"/>
            <a:chExt cx="566375" cy="141275"/>
          </a:xfrm>
        </p:grpSpPr>
        <p:sp>
          <p:nvSpPr>
            <p:cNvPr id="144" name="Google Shape;144;p9"/>
            <p:cNvSpPr/>
            <p:nvPr/>
          </p:nvSpPr>
          <p:spPr>
            <a:xfrm>
              <a:off x="440200" y="1233325"/>
              <a:ext cx="282975" cy="141275"/>
            </a:xfrm>
            <a:custGeom>
              <a:avLst/>
              <a:gdLst/>
              <a:ahLst/>
              <a:cxnLst/>
              <a:rect l="l" t="t" r="r" b="b"/>
              <a:pathLst>
                <a:path w="11319" h="5651" extrusionOk="0">
                  <a:moveTo>
                    <a:pt x="1" y="1"/>
                  </a:moveTo>
                  <a:cubicBezTo>
                    <a:pt x="1" y="3139"/>
                    <a:pt x="2550" y="5650"/>
                    <a:pt x="5669" y="5650"/>
                  </a:cubicBezTo>
                  <a:cubicBezTo>
                    <a:pt x="880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723625" y="1233325"/>
              <a:ext cx="282950" cy="141275"/>
            </a:xfrm>
            <a:custGeom>
              <a:avLst/>
              <a:gdLst/>
              <a:ahLst/>
              <a:cxnLst/>
              <a:rect l="l" t="t" r="r" b="b"/>
              <a:pathLst>
                <a:path w="11318" h="5651" extrusionOk="0">
                  <a:moveTo>
                    <a:pt x="0" y="1"/>
                  </a:moveTo>
                  <a:cubicBezTo>
                    <a:pt x="0" y="3139"/>
                    <a:pt x="2549" y="5650"/>
                    <a:pt x="5668" y="5650"/>
                  </a:cubicBezTo>
                  <a:cubicBezTo>
                    <a:pt x="878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 flipH="1">
            <a:off x="8237497" y="4280810"/>
            <a:ext cx="623356" cy="655522"/>
            <a:chOff x="431175" y="4085575"/>
            <a:chExt cx="412300" cy="433575"/>
          </a:xfrm>
        </p:grpSpPr>
        <p:sp>
          <p:nvSpPr>
            <p:cNvPr id="147" name="Google Shape;147;p9"/>
            <p:cNvSpPr/>
            <p:nvPr/>
          </p:nvSpPr>
          <p:spPr>
            <a:xfrm>
              <a:off x="431175" y="4085575"/>
              <a:ext cx="205925" cy="187900"/>
            </a:xfrm>
            <a:custGeom>
              <a:avLst/>
              <a:gdLst/>
              <a:ahLst/>
              <a:cxnLst/>
              <a:rect l="l" t="t" r="r" b="b"/>
              <a:pathLst>
                <a:path w="8237" h="7516" extrusionOk="0">
                  <a:moveTo>
                    <a:pt x="4117" y="0"/>
                  </a:moveTo>
                  <a:cubicBezTo>
                    <a:pt x="3845" y="0"/>
                    <a:pt x="3568" y="30"/>
                    <a:pt x="3291" y="93"/>
                  </a:cubicBezTo>
                  <a:cubicBezTo>
                    <a:pt x="1256" y="549"/>
                    <a:pt x="0" y="2566"/>
                    <a:pt x="457" y="4601"/>
                  </a:cubicBezTo>
                  <a:cubicBezTo>
                    <a:pt x="849" y="6331"/>
                    <a:pt x="2390" y="7515"/>
                    <a:pt x="4094" y="7515"/>
                  </a:cubicBezTo>
                  <a:cubicBezTo>
                    <a:pt x="4375" y="7515"/>
                    <a:pt x="4660" y="7483"/>
                    <a:pt x="4946" y="7416"/>
                  </a:cubicBezTo>
                  <a:cubicBezTo>
                    <a:pt x="6981" y="6959"/>
                    <a:pt x="8236" y="4943"/>
                    <a:pt x="7780" y="2927"/>
                  </a:cubicBezTo>
                  <a:cubicBezTo>
                    <a:pt x="7386" y="1187"/>
                    <a:pt x="5831" y="0"/>
                    <a:pt x="4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431175" y="4330925"/>
              <a:ext cx="205925" cy="188225"/>
            </a:xfrm>
            <a:custGeom>
              <a:avLst/>
              <a:gdLst/>
              <a:ahLst/>
              <a:cxnLst/>
              <a:rect l="l" t="t" r="r" b="b"/>
              <a:pathLst>
                <a:path w="8237" h="7529" extrusionOk="0">
                  <a:moveTo>
                    <a:pt x="4117" y="1"/>
                  </a:moveTo>
                  <a:cubicBezTo>
                    <a:pt x="3845" y="1"/>
                    <a:pt x="3568" y="31"/>
                    <a:pt x="3291" y="94"/>
                  </a:cubicBezTo>
                  <a:cubicBezTo>
                    <a:pt x="1256" y="569"/>
                    <a:pt x="0" y="2566"/>
                    <a:pt x="457" y="4601"/>
                  </a:cubicBezTo>
                  <a:cubicBezTo>
                    <a:pt x="851" y="6341"/>
                    <a:pt x="2406" y="7528"/>
                    <a:pt x="4132" y="7528"/>
                  </a:cubicBezTo>
                  <a:cubicBezTo>
                    <a:pt x="4407" y="7528"/>
                    <a:pt x="4686" y="7498"/>
                    <a:pt x="4965" y="7436"/>
                  </a:cubicBezTo>
                  <a:cubicBezTo>
                    <a:pt x="6981" y="6960"/>
                    <a:pt x="8236" y="4944"/>
                    <a:pt x="7780" y="2928"/>
                  </a:cubicBezTo>
                  <a:cubicBezTo>
                    <a:pt x="7386" y="1188"/>
                    <a:pt x="5831" y="1"/>
                    <a:pt x="4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637075" y="4208300"/>
              <a:ext cx="206400" cy="187625"/>
            </a:xfrm>
            <a:custGeom>
              <a:avLst/>
              <a:gdLst/>
              <a:ahLst/>
              <a:cxnLst/>
              <a:rect l="l" t="t" r="r" b="b"/>
              <a:pathLst>
                <a:path w="8256" h="7505" extrusionOk="0">
                  <a:moveTo>
                    <a:pt x="4121" y="1"/>
                  </a:moveTo>
                  <a:cubicBezTo>
                    <a:pt x="3158" y="1"/>
                    <a:pt x="2197" y="367"/>
                    <a:pt x="1465" y="1099"/>
                  </a:cubicBezTo>
                  <a:cubicBezTo>
                    <a:pt x="0" y="2564"/>
                    <a:pt x="0" y="4941"/>
                    <a:pt x="1465" y="6406"/>
                  </a:cubicBezTo>
                  <a:cubicBezTo>
                    <a:pt x="2197" y="7138"/>
                    <a:pt x="3158" y="7505"/>
                    <a:pt x="4121" y="7505"/>
                  </a:cubicBezTo>
                  <a:cubicBezTo>
                    <a:pt x="5084" y="7505"/>
                    <a:pt x="6049" y="7138"/>
                    <a:pt x="6791" y="6406"/>
                  </a:cubicBezTo>
                  <a:cubicBezTo>
                    <a:pt x="8256" y="4941"/>
                    <a:pt x="8256" y="2564"/>
                    <a:pt x="6791" y="1099"/>
                  </a:cubicBezTo>
                  <a:cubicBezTo>
                    <a:pt x="6049" y="367"/>
                    <a:pt x="5084" y="1"/>
                    <a:pt x="4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9"/>
          <p:cNvGrpSpPr/>
          <p:nvPr/>
        </p:nvGrpSpPr>
        <p:grpSpPr>
          <a:xfrm rot="-2826186">
            <a:off x="4290472" y="-2663595"/>
            <a:ext cx="3941734" cy="3923658"/>
            <a:chOff x="6910150" y="-1257150"/>
            <a:chExt cx="3941625" cy="3923550"/>
          </a:xfrm>
        </p:grpSpPr>
        <p:sp>
          <p:nvSpPr>
            <p:cNvPr id="151" name="Google Shape;151;p9"/>
            <p:cNvSpPr/>
            <p:nvPr/>
          </p:nvSpPr>
          <p:spPr>
            <a:xfrm>
              <a:off x="6910150" y="-1257150"/>
              <a:ext cx="3941625" cy="3923550"/>
            </a:xfrm>
            <a:custGeom>
              <a:avLst/>
              <a:gdLst/>
              <a:ahLst/>
              <a:cxnLst/>
              <a:rect l="l" t="t" r="r" b="b"/>
              <a:pathLst>
                <a:path w="157665" h="156942" extrusionOk="0">
                  <a:moveTo>
                    <a:pt x="26782" y="1"/>
                  </a:moveTo>
                  <a:cubicBezTo>
                    <a:pt x="22978" y="3805"/>
                    <a:pt x="22692" y="10120"/>
                    <a:pt x="22407" y="16207"/>
                  </a:cubicBezTo>
                  <a:cubicBezTo>
                    <a:pt x="22179" y="20943"/>
                    <a:pt x="21970" y="25413"/>
                    <a:pt x="20258" y="28760"/>
                  </a:cubicBezTo>
                  <a:cubicBezTo>
                    <a:pt x="18451" y="32298"/>
                    <a:pt x="14704" y="35341"/>
                    <a:pt x="11052" y="38271"/>
                  </a:cubicBezTo>
                  <a:cubicBezTo>
                    <a:pt x="6430" y="42037"/>
                    <a:pt x="1598" y="45898"/>
                    <a:pt x="819" y="50939"/>
                  </a:cubicBezTo>
                  <a:cubicBezTo>
                    <a:pt x="1" y="56055"/>
                    <a:pt x="3405" y="61267"/>
                    <a:pt x="6677" y="66288"/>
                  </a:cubicBezTo>
                  <a:cubicBezTo>
                    <a:pt x="9226" y="70150"/>
                    <a:pt x="11851" y="74182"/>
                    <a:pt x="12459" y="78043"/>
                  </a:cubicBezTo>
                  <a:cubicBezTo>
                    <a:pt x="13087" y="81847"/>
                    <a:pt x="11813" y="86450"/>
                    <a:pt x="10614" y="90863"/>
                  </a:cubicBezTo>
                  <a:cubicBezTo>
                    <a:pt x="9016" y="96722"/>
                    <a:pt x="7381" y="102751"/>
                    <a:pt x="9758" y="107430"/>
                  </a:cubicBezTo>
                  <a:cubicBezTo>
                    <a:pt x="12041" y="111881"/>
                    <a:pt x="17747" y="114050"/>
                    <a:pt x="23263" y="116161"/>
                  </a:cubicBezTo>
                  <a:cubicBezTo>
                    <a:pt x="27676" y="117854"/>
                    <a:pt x="32241" y="119585"/>
                    <a:pt x="35151" y="122495"/>
                  </a:cubicBezTo>
                  <a:cubicBezTo>
                    <a:pt x="38042" y="125386"/>
                    <a:pt x="39773" y="129951"/>
                    <a:pt x="41466" y="134383"/>
                  </a:cubicBezTo>
                  <a:cubicBezTo>
                    <a:pt x="43558" y="139899"/>
                    <a:pt x="45746" y="145605"/>
                    <a:pt x="50197" y="147849"/>
                  </a:cubicBezTo>
                  <a:cubicBezTo>
                    <a:pt x="51891" y="148724"/>
                    <a:pt x="53765" y="149063"/>
                    <a:pt x="55744" y="149063"/>
                  </a:cubicBezTo>
                  <a:cubicBezTo>
                    <a:pt x="59229" y="149063"/>
                    <a:pt x="63039" y="148013"/>
                    <a:pt x="66764" y="146994"/>
                  </a:cubicBezTo>
                  <a:cubicBezTo>
                    <a:pt x="70401" y="145994"/>
                    <a:pt x="74141" y="144995"/>
                    <a:pt x="77469" y="144995"/>
                  </a:cubicBezTo>
                  <a:cubicBezTo>
                    <a:pt x="78195" y="144995"/>
                    <a:pt x="78902" y="145043"/>
                    <a:pt x="79584" y="145149"/>
                  </a:cubicBezTo>
                  <a:cubicBezTo>
                    <a:pt x="83464" y="145757"/>
                    <a:pt x="87477" y="148382"/>
                    <a:pt x="91358" y="150931"/>
                  </a:cubicBezTo>
                  <a:cubicBezTo>
                    <a:pt x="95866" y="153898"/>
                    <a:pt x="100526" y="156941"/>
                    <a:pt x="105148" y="156941"/>
                  </a:cubicBezTo>
                  <a:cubicBezTo>
                    <a:pt x="105642" y="156941"/>
                    <a:pt x="106175" y="156884"/>
                    <a:pt x="106707" y="156846"/>
                  </a:cubicBezTo>
                  <a:cubicBezTo>
                    <a:pt x="111748" y="156066"/>
                    <a:pt x="115628" y="151235"/>
                    <a:pt x="119375" y="146594"/>
                  </a:cubicBezTo>
                  <a:cubicBezTo>
                    <a:pt x="122305" y="142961"/>
                    <a:pt x="125348" y="139195"/>
                    <a:pt x="128905" y="137388"/>
                  </a:cubicBezTo>
                  <a:cubicBezTo>
                    <a:pt x="132252" y="135676"/>
                    <a:pt x="136722" y="135467"/>
                    <a:pt x="141440" y="135258"/>
                  </a:cubicBezTo>
                  <a:cubicBezTo>
                    <a:pt x="147564" y="134972"/>
                    <a:pt x="153860" y="134687"/>
                    <a:pt x="157664" y="130883"/>
                  </a:cubicBezTo>
                  <a:lnTo>
                    <a:pt x="157322" y="130541"/>
                  </a:lnTo>
                  <a:cubicBezTo>
                    <a:pt x="153651" y="134231"/>
                    <a:pt x="147431" y="134516"/>
                    <a:pt x="141421" y="134801"/>
                  </a:cubicBezTo>
                  <a:cubicBezTo>
                    <a:pt x="136856" y="135010"/>
                    <a:pt x="132119" y="135239"/>
                    <a:pt x="128677" y="136989"/>
                  </a:cubicBezTo>
                  <a:cubicBezTo>
                    <a:pt x="125025" y="138853"/>
                    <a:pt x="121981" y="142657"/>
                    <a:pt x="118995" y="146309"/>
                  </a:cubicBezTo>
                  <a:cubicBezTo>
                    <a:pt x="115286" y="150893"/>
                    <a:pt x="111482" y="155629"/>
                    <a:pt x="106612" y="156390"/>
                  </a:cubicBezTo>
                  <a:cubicBezTo>
                    <a:pt x="106134" y="156464"/>
                    <a:pt x="105653" y="156499"/>
                    <a:pt x="105171" y="156499"/>
                  </a:cubicBezTo>
                  <a:cubicBezTo>
                    <a:pt x="100702" y="156499"/>
                    <a:pt x="96068" y="153488"/>
                    <a:pt x="91605" y="150569"/>
                  </a:cubicBezTo>
                  <a:cubicBezTo>
                    <a:pt x="87687" y="148002"/>
                    <a:pt x="83635" y="145339"/>
                    <a:pt x="79660" y="144711"/>
                  </a:cubicBezTo>
                  <a:cubicBezTo>
                    <a:pt x="78966" y="144603"/>
                    <a:pt x="78249" y="144554"/>
                    <a:pt x="77513" y="144554"/>
                  </a:cubicBezTo>
                  <a:cubicBezTo>
                    <a:pt x="74114" y="144554"/>
                    <a:pt x="70324" y="145593"/>
                    <a:pt x="66650" y="146594"/>
                  </a:cubicBezTo>
                  <a:cubicBezTo>
                    <a:pt x="62950" y="147620"/>
                    <a:pt x="59173" y="148653"/>
                    <a:pt x="55744" y="148653"/>
                  </a:cubicBezTo>
                  <a:cubicBezTo>
                    <a:pt x="53831" y="148653"/>
                    <a:pt x="52027" y="148331"/>
                    <a:pt x="50406" y="147507"/>
                  </a:cubicBezTo>
                  <a:cubicBezTo>
                    <a:pt x="46126" y="145320"/>
                    <a:pt x="44072" y="139937"/>
                    <a:pt x="41904" y="134250"/>
                  </a:cubicBezTo>
                  <a:cubicBezTo>
                    <a:pt x="40192" y="129780"/>
                    <a:pt x="38423" y="125177"/>
                    <a:pt x="35455" y="122209"/>
                  </a:cubicBezTo>
                  <a:cubicBezTo>
                    <a:pt x="32488" y="119223"/>
                    <a:pt x="27866" y="117473"/>
                    <a:pt x="23396" y="115761"/>
                  </a:cubicBezTo>
                  <a:cubicBezTo>
                    <a:pt x="17709" y="113593"/>
                    <a:pt x="12345" y="111558"/>
                    <a:pt x="10158" y="107240"/>
                  </a:cubicBezTo>
                  <a:cubicBezTo>
                    <a:pt x="7856" y="102713"/>
                    <a:pt x="9492" y="96760"/>
                    <a:pt x="11052" y="91015"/>
                  </a:cubicBezTo>
                  <a:cubicBezTo>
                    <a:pt x="12288" y="86545"/>
                    <a:pt x="13562" y="81923"/>
                    <a:pt x="12935" y="78005"/>
                  </a:cubicBezTo>
                  <a:cubicBezTo>
                    <a:pt x="12288" y="74011"/>
                    <a:pt x="9663" y="69959"/>
                    <a:pt x="7095" y="66041"/>
                  </a:cubicBezTo>
                  <a:cubicBezTo>
                    <a:pt x="3824" y="61096"/>
                    <a:pt x="476" y="55979"/>
                    <a:pt x="1256" y="51034"/>
                  </a:cubicBezTo>
                  <a:cubicBezTo>
                    <a:pt x="2017" y="46164"/>
                    <a:pt x="6753" y="42341"/>
                    <a:pt x="11337" y="38651"/>
                  </a:cubicBezTo>
                  <a:cubicBezTo>
                    <a:pt x="15008" y="35684"/>
                    <a:pt x="18812" y="32622"/>
                    <a:pt x="20657" y="28970"/>
                  </a:cubicBezTo>
                  <a:cubicBezTo>
                    <a:pt x="22426" y="25527"/>
                    <a:pt x="22635" y="20791"/>
                    <a:pt x="22845" y="16226"/>
                  </a:cubicBezTo>
                  <a:cubicBezTo>
                    <a:pt x="23130" y="10215"/>
                    <a:pt x="23415" y="4014"/>
                    <a:pt x="27105" y="324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7210675" y="-1044575"/>
              <a:ext cx="3428525" cy="3413300"/>
            </a:xfrm>
            <a:custGeom>
              <a:avLst/>
              <a:gdLst/>
              <a:ahLst/>
              <a:cxnLst/>
              <a:rect l="l" t="t" r="r" b="b"/>
              <a:pathLst>
                <a:path w="137141" h="136532" extrusionOk="0">
                  <a:moveTo>
                    <a:pt x="23301" y="0"/>
                  </a:moveTo>
                  <a:cubicBezTo>
                    <a:pt x="19973" y="3310"/>
                    <a:pt x="19706" y="8788"/>
                    <a:pt x="19459" y="14095"/>
                  </a:cubicBezTo>
                  <a:cubicBezTo>
                    <a:pt x="19269" y="18203"/>
                    <a:pt x="19117" y="22083"/>
                    <a:pt x="17614" y="25012"/>
                  </a:cubicBezTo>
                  <a:cubicBezTo>
                    <a:pt x="16035" y="28094"/>
                    <a:pt x="12783" y="30738"/>
                    <a:pt x="9625" y="33287"/>
                  </a:cubicBezTo>
                  <a:cubicBezTo>
                    <a:pt x="5574" y="36539"/>
                    <a:pt x="1389" y="39925"/>
                    <a:pt x="705" y="44319"/>
                  </a:cubicBezTo>
                  <a:cubicBezTo>
                    <a:pt x="1" y="48788"/>
                    <a:pt x="2968" y="53296"/>
                    <a:pt x="5821" y="57671"/>
                  </a:cubicBezTo>
                  <a:cubicBezTo>
                    <a:pt x="8028" y="61057"/>
                    <a:pt x="10310" y="64519"/>
                    <a:pt x="10843" y="67904"/>
                  </a:cubicBezTo>
                  <a:cubicBezTo>
                    <a:pt x="11356" y="71214"/>
                    <a:pt x="10272" y="75170"/>
                    <a:pt x="9226" y="79032"/>
                  </a:cubicBezTo>
                  <a:cubicBezTo>
                    <a:pt x="7837" y="84129"/>
                    <a:pt x="6392" y="89379"/>
                    <a:pt x="8484" y="93468"/>
                  </a:cubicBezTo>
                  <a:cubicBezTo>
                    <a:pt x="10462" y="97349"/>
                    <a:pt x="15427" y="99251"/>
                    <a:pt x="20220" y="101077"/>
                  </a:cubicBezTo>
                  <a:cubicBezTo>
                    <a:pt x="24062" y="102541"/>
                    <a:pt x="28018" y="104044"/>
                    <a:pt x="30548" y="106555"/>
                  </a:cubicBezTo>
                  <a:cubicBezTo>
                    <a:pt x="33059" y="109084"/>
                    <a:pt x="34562" y="113060"/>
                    <a:pt x="36045" y="116883"/>
                  </a:cubicBezTo>
                  <a:cubicBezTo>
                    <a:pt x="37871" y="121695"/>
                    <a:pt x="39773" y="126660"/>
                    <a:pt x="43654" y="128638"/>
                  </a:cubicBezTo>
                  <a:cubicBezTo>
                    <a:pt x="45130" y="129393"/>
                    <a:pt x="46758" y="129685"/>
                    <a:pt x="48474" y="129685"/>
                  </a:cubicBezTo>
                  <a:cubicBezTo>
                    <a:pt x="51511" y="129685"/>
                    <a:pt x="54826" y="128771"/>
                    <a:pt x="58071" y="127896"/>
                  </a:cubicBezTo>
                  <a:cubicBezTo>
                    <a:pt x="61224" y="127038"/>
                    <a:pt x="64479" y="126141"/>
                    <a:pt x="67364" y="126141"/>
                  </a:cubicBezTo>
                  <a:cubicBezTo>
                    <a:pt x="67995" y="126141"/>
                    <a:pt x="68608" y="126184"/>
                    <a:pt x="69199" y="126279"/>
                  </a:cubicBezTo>
                  <a:cubicBezTo>
                    <a:pt x="72584" y="126793"/>
                    <a:pt x="76046" y="129075"/>
                    <a:pt x="79432" y="131301"/>
                  </a:cubicBezTo>
                  <a:cubicBezTo>
                    <a:pt x="83369" y="133868"/>
                    <a:pt x="87421" y="136531"/>
                    <a:pt x="91434" y="136531"/>
                  </a:cubicBezTo>
                  <a:cubicBezTo>
                    <a:pt x="91890" y="136531"/>
                    <a:pt x="92347" y="136474"/>
                    <a:pt x="92822" y="136417"/>
                  </a:cubicBezTo>
                  <a:cubicBezTo>
                    <a:pt x="97216" y="135733"/>
                    <a:pt x="100583" y="131548"/>
                    <a:pt x="103855" y="127516"/>
                  </a:cubicBezTo>
                  <a:cubicBezTo>
                    <a:pt x="106422" y="124339"/>
                    <a:pt x="109028" y="121087"/>
                    <a:pt x="112129" y="119527"/>
                  </a:cubicBezTo>
                  <a:cubicBezTo>
                    <a:pt x="115039" y="118043"/>
                    <a:pt x="118919" y="117853"/>
                    <a:pt x="123028" y="117663"/>
                  </a:cubicBezTo>
                  <a:cubicBezTo>
                    <a:pt x="128334" y="117396"/>
                    <a:pt x="133831" y="117149"/>
                    <a:pt x="137141" y="113840"/>
                  </a:cubicBezTo>
                  <a:lnTo>
                    <a:pt x="136799" y="113497"/>
                  </a:lnTo>
                  <a:cubicBezTo>
                    <a:pt x="133622" y="116693"/>
                    <a:pt x="128220" y="116959"/>
                    <a:pt x="123009" y="117187"/>
                  </a:cubicBezTo>
                  <a:cubicBezTo>
                    <a:pt x="119014" y="117358"/>
                    <a:pt x="114906" y="117568"/>
                    <a:pt x="111900" y="119089"/>
                  </a:cubicBezTo>
                  <a:cubicBezTo>
                    <a:pt x="108724" y="120706"/>
                    <a:pt x="106061" y="124016"/>
                    <a:pt x="103493" y="127192"/>
                  </a:cubicBezTo>
                  <a:cubicBezTo>
                    <a:pt x="100279" y="131168"/>
                    <a:pt x="96969" y="135276"/>
                    <a:pt x="92746" y="135942"/>
                  </a:cubicBezTo>
                  <a:cubicBezTo>
                    <a:pt x="92309" y="136014"/>
                    <a:pt x="91869" y="136048"/>
                    <a:pt x="91429" y="136048"/>
                  </a:cubicBezTo>
                  <a:cubicBezTo>
                    <a:pt x="87558" y="136048"/>
                    <a:pt x="83576" y="133428"/>
                    <a:pt x="79717" y="130901"/>
                  </a:cubicBezTo>
                  <a:cubicBezTo>
                    <a:pt x="76293" y="128676"/>
                    <a:pt x="72774" y="126374"/>
                    <a:pt x="69294" y="125823"/>
                  </a:cubicBezTo>
                  <a:cubicBezTo>
                    <a:pt x="68680" y="125727"/>
                    <a:pt x="68047" y="125684"/>
                    <a:pt x="67400" y="125684"/>
                  </a:cubicBezTo>
                  <a:cubicBezTo>
                    <a:pt x="64435" y="125684"/>
                    <a:pt x="61158" y="126584"/>
                    <a:pt x="57957" y="127458"/>
                  </a:cubicBezTo>
                  <a:cubicBezTo>
                    <a:pt x="54766" y="128348"/>
                    <a:pt x="51496" y="129237"/>
                    <a:pt x="48529" y="129237"/>
                  </a:cubicBezTo>
                  <a:cubicBezTo>
                    <a:pt x="46862" y="129237"/>
                    <a:pt x="45291" y="128957"/>
                    <a:pt x="43882" y="128238"/>
                  </a:cubicBezTo>
                  <a:cubicBezTo>
                    <a:pt x="40154" y="126336"/>
                    <a:pt x="38366" y="121695"/>
                    <a:pt x="36483" y="116731"/>
                  </a:cubicBezTo>
                  <a:cubicBezTo>
                    <a:pt x="34999" y="112870"/>
                    <a:pt x="33477" y="108856"/>
                    <a:pt x="30872" y="106250"/>
                  </a:cubicBezTo>
                  <a:cubicBezTo>
                    <a:pt x="28285" y="103663"/>
                    <a:pt x="24271" y="102123"/>
                    <a:pt x="20391" y="100639"/>
                  </a:cubicBezTo>
                  <a:cubicBezTo>
                    <a:pt x="15446" y="98737"/>
                    <a:pt x="10786" y="96987"/>
                    <a:pt x="8884" y="93240"/>
                  </a:cubicBezTo>
                  <a:cubicBezTo>
                    <a:pt x="6886" y="89322"/>
                    <a:pt x="8313" y="84167"/>
                    <a:pt x="9663" y="79165"/>
                  </a:cubicBezTo>
                  <a:cubicBezTo>
                    <a:pt x="10748" y="75265"/>
                    <a:pt x="11851" y="71233"/>
                    <a:pt x="11318" y="67828"/>
                  </a:cubicBezTo>
                  <a:cubicBezTo>
                    <a:pt x="10767" y="64367"/>
                    <a:pt x="8465" y="60810"/>
                    <a:pt x="6221" y="57424"/>
                  </a:cubicBezTo>
                  <a:cubicBezTo>
                    <a:pt x="3425" y="53106"/>
                    <a:pt x="514" y="48674"/>
                    <a:pt x="1180" y="44395"/>
                  </a:cubicBezTo>
                  <a:cubicBezTo>
                    <a:pt x="1846" y="40153"/>
                    <a:pt x="5954" y="36843"/>
                    <a:pt x="9930" y="33648"/>
                  </a:cubicBezTo>
                  <a:cubicBezTo>
                    <a:pt x="13125" y="31042"/>
                    <a:pt x="16416" y="28379"/>
                    <a:pt x="18033" y="25222"/>
                  </a:cubicBezTo>
                  <a:cubicBezTo>
                    <a:pt x="19554" y="22197"/>
                    <a:pt x="19744" y="18089"/>
                    <a:pt x="19935" y="14114"/>
                  </a:cubicBezTo>
                  <a:cubicBezTo>
                    <a:pt x="20182" y="8921"/>
                    <a:pt x="20448" y="3519"/>
                    <a:pt x="23625" y="324"/>
                  </a:cubicBezTo>
                  <a:lnTo>
                    <a:pt x="23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7511675" y="-830125"/>
              <a:ext cx="2914025" cy="2900225"/>
            </a:xfrm>
            <a:custGeom>
              <a:avLst/>
              <a:gdLst/>
              <a:ahLst/>
              <a:cxnLst/>
              <a:rect l="l" t="t" r="r" b="b"/>
              <a:pathLst>
                <a:path w="116561" h="116009" extrusionOk="0">
                  <a:moveTo>
                    <a:pt x="19783" y="1"/>
                  </a:moveTo>
                  <a:cubicBezTo>
                    <a:pt x="16968" y="2835"/>
                    <a:pt x="16739" y="7495"/>
                    <a:pt x="16530" y="12003"/>
                  </a:cubicBezTo>
                  <a:cubicBezTo>
                    <a:pt x="16359" y="15483"/>
                    <a:pt x="16226" y="18793"/>
                    <a:pt x="14970" y="21266"/>
                  </a:cubicBezTo>
                  <a:cubicBezTo>
                    <a:pt x="13639" y="23872"/>
                    <a:pt x="10881" y="26116"/>
                    <a:pt x="8180" y="28265"/>
                  </a:cubicBezTo>
                  <a:cubicBezTo>
                    <a:pt x="4756" y="31023"/>
                    <a:pt x="1199" y="33915"/>
                    <a:pt x="610" y="37662"/>
                  </a:cubicBezTo>
                  <a:cubicBezTo>
                    <a:pt x="1" y="41447"/>
                    <a:pt x="2531" y="45308"/>
                    <a:pt x="4946" y="49036"/>
                  </a:cubicBezTo>
                  <a:cubicBezTo>
                    <a:pt x="6829" y="51908"/>
                    <a:pt x="8751" y="54856"/>
                    <a:pt x="9207" y="57710"/>
                  </a:cubicBezTo>
                  <a:cubicBezTo>
                    <a:pt x="9645" y="60525"/>
                    <a:pt x="8732" y="63891"/>
                    <a:pt x="7838" y="67144"/>
                  </a:cubicBezTo>
                  <a:cubicBezTo>
                    <a:pt x="6639" y="71462"/>
                    <a:pt x="5403" y="75951"/>
                    <a:pt x="7191" y="79412"/>
                  </a:cubicBezTo>
                  <a:cubicBezTo>
                    <a:pt x="8884" y="82741"/>
                    <a:pt x="13106" y="84339"/>
                    <a:pt x="17196" y="85917"/>
                  </a:cubicBezTo>
                  <a:cubicBezTo>
                    <a:pt x="20448" y="87154"/>
                    <a:pt x="23815" y="88428"/>
                    <a:pt x="25945" y="90578"/>
                  </a:cubicBezTo>
                  <a:cubicBezTo>
                    <a:pt x="28095" y="92689"/>
                    <a:pt x="29369" y="96056"/>
                    <a:pt x="30605" y="99327"/>
                  </a:cubicBezTo>
                  <a:cubicBezTo>
                    <a:pt x="32184" y="103417"/>
                    <a:pt x="33782" y="107639"/>
                    <a:pt x="37092" y="109332"/>
                  </a:cubicBezTo>
                  <a:cubicBezTo>
                    <a:pt x="38353" y="109966"/>
                    <a:pt x="39745" y="110213"/>
                    <a:pt x="41212" y="110213"/>
                  </a:cubicBezTo>
                  <a:cubicBezTo>
                    <a:pt x="43793" y="110213"/>
                    <a:pt x="46607" y="109449"/>
                    <a:pt x="49360" y="108685"/>
                  </a:cubicBezTo>
                  <a:cubicBezTo>
                    <a:pt x="52039" y="107953"/>
                    <a:pt x="54781" y="107196"/>
                    <a:pt x="57232" y="107196"/>
                  </a:cubicBezTo>
                  <a:cubicBezTo>
                    <a:pt x="57775" y="107196"/>
                    <a:pt x="58303" y="107233"/>
                    <a:pt x="58813" y="107316"/>
                  </a:cubicBezTo>
                  <a:cubicBezTo>
                    <a:pt x="61667" y="107753"/>
                    <a:pt x="64634" y="109693"/>
                    <a:pt x="67487" y="111557"/>
                  </a:cubicBezTo>
                  <a:cubicBezTo>
                    <a:pt x="70835" y="113745"/>
                    <a:pt x="74277" y="116008"/>
                    <a:pt x="77701" y="116008"/>
                  </a:cubicBezTo>
                  <a:cubicBezTo>
                    <a:pt x="78081" y="116008"/>
                    <a:pt x="78462" y="115989"/>
                    <a:pt x="78899" y="115951"/>
                  </a:cubicBezTo>
                  <a:cubicBezTo>
                    <a:pt x="82627" y="115362"/>
                    <a:pt x="85500" y="111824"/>
                    <a:pt x="88296" y="108381"/>
                  </a:cubicBezTo>
                  <a:cubicBezTo>
                    <a:pt x="90445" y="105718"/>
                    <a:pt x="92689" y="102922"/>
                    <a:pt x="95295" y="101591"/>
                  </a:cubicBezTo>
                  <a:cubicBezTo>
                    <a:pt x="97768" y="100335"/>
                    <a:pt x="101059" y="100202"/>
                    <a:pt x="104558" y="100031"/>
                  </a:cubicBezTo>
                  <a:cubicBezTo>
                    <a:pt x="109066" y="99822"/>
                    <a:pt x="113727" y="99593"/>
                    <a:pt x="116561" y="96778"/>
                  </a:cubicBezTo>
                  <a:lnTo>
                    <a:pt x="116218" y="96436"/>
                  </a:lnTo>
                  <a:cubicBezTo>
                    <a:pt x="113536" y="99118"/>
                    <a:pt x="108952" y="99346"/>
                    <a:pt x="104520" y="99555"/>
                  </a:cubicBezTo>
                  <a:cubicBezTo>
                    <a:pt x="101154" y="99688"/>
                    <a:pt x="97654" y="99860"/>
                    <a:pt x="95086" y="101172"/>
                  </a:cubicBezTo>
                  <a:cubicBezTo>
                    <a:pt x="92404" y="102542"/>
                    <a:pt x="90122" y="105357"/>
                    <a:pt x="87934" y="108058"/>
                  </a:cubicBezTo>
                  <a:cubicBezTo>
                    <a:pt x="85214" y="111443"/>
                    <a:pt x="82399" y="114905"/>
                    <a:pt x="78823" y="115476"/>
                  </a:cubicBezTo>
                  <a:cubicBezTo>
                    <a:pt x="78464" y="115532"/>
                    <a:pt x="78104" y="115559"/>
                    <a:pt x="77743" y="115559"/>
                  </a:cubicBezTo>
                  <a:cubicBezTo>
                    <a:pt x="74447" y="115559"/>
                    <a:pt x="71063" y="113339"/>
                    <a:pt x="67772" y="111196"/>
                  </a:cubicBezTo>
                  <a:cubicBezTo>
                    <a:pt x="64862" y="109294"/>
                    <a:pt x="61876" y="107354"/>
                    <a:pt x="58928" y="106878"/>
                  </a:cubicBezTo>
                  <a:cubicBezTo>
                    <a:pt x="58388" y="106791"/>
                    <a:pt x="57831" y="106752"/>
                    <a:pt x="57261" y="106752"/>
                  </a:cubicBezTo>
                  <a:cubicBezTo>
                    <a:pt x="54740" y="106752"/>
                    <a:pt x="51964" y="107519"/>
                    <a:pt x="49265" y="108248"/>
                  </a:cubicBezTo>
                  <a:cubicBezTo>
                    <a:pt x="46550" y="109006"/>
                    <a:pt x="43772" y="109764"/>
                    <a:pt x="41250" y="109764"/>
                  </a:cubicBezTo>
                  <a:cubicBezTo>
                    <a:pt x="39850" y="109764"/>
                    <a:pt x="38527" y="109530"/>
                    <a:pt x="37339" y="108933"/>
                  </a:cubicBezTo>
                  <a:cubicBezTo>
                    <a:pt x="34200" y="107335"/>
                    <a:pt x="32679" y="103360"/>
                    <a:pt x="31081" y="99175"/>
                  </a:cubicBezTo>
                  <a:cubicBezTo>
                    <a:pt x="29807" y="95865"/>
                    <a:pt x="28513" y="92480"/>
                    <a:pt x="26307" y="90254"/>
                  </a:cubicBezTo>
                  <a:cubicBezTo>
                    <a:pt x="24119" y="88048"/>
                    <a:pt x="20696" y="86735"/>
                    <a:pt x="17386" y="85480"/>
                  </a:cubicBezTo>
                  <a:cubicBezTo>
                    <a:pt x="13201" y="83882"/>
                    <a:pt x="9264" y="82380"/>
                    <a:pt x="7647" y="79222"/>
                  </a:cubicBezTo>
                  <a:cubicBezTo>
                    <a:pt x="5954" y="75913"/>
                    <a:pt x="7134" y="71519"/>
                    <a:pt x="8313" y="67296"/>
                  </a:cubicBezTo>
                  <a:cubicBezTo>
                    <a:pt x="9207" y="63967"/>
                    <a:pt x="10139" y="60544"/>
                    <a:pt x="9683" y="57634"/>
                  </a:cubicBezTo>
                  <a:cubicBezTo>
                    <a:pt x="9207" y="54685"/>
                    <a:pt x="7267" y="51699"/>
                    <a:pt x="5365" y="48789"/>
                  </a:cubicBezTo>
                  <a:cubicBezTo>
                    <a:pt x="2987" y="45137"/>
                    <a:pt x="515" y="41352"/>
                    <a:pt x="1085" y="37738"/>
                  </a:cubicBezTo>
                  <a:cubicBezTo>
                    <a:pt x="1618" y="34162"/>
                    <a:pt x="5118" y="31366"/>
                    <a:pt x="8503" y="28627"/>
                  </a:cubicBezTo>
                  <a:cubicBezTo>
                    <a:pt x="11204" y="26439"/>
                    <a:pt x="14019" y="24176"/>
                    <a:pt x="15389" y="21475"/>
                  </a:cubicBezTo>
                  <a:cubicBezTo>
                    <a:pt x="16701" y="18926"/>
                    <a:pt x="16834" y="15407"/>
                    <a:pt x="17006" y="12041"/>
                  </a:cubicBezTo>
                  <a:cubicBezTo>
                    <a:pt x="17196" y="7609"/>
                    <a:pt x="17405" y="3044"/>
                    <a:pt x="20125" y="343"/>
                  </a:cubicBezTo>
                  <a:lnTo>
                    <a:pt x="19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7812225" y="-617100"/>
              <a:ext cx="2399500" cy="2389525"/>
            </a:xfrm>
            <a:custGeom>
              <a:avLst/>
              <a:gdLst/>
              <a:ahLst/>
              <a:cxnLst/>
              <a:rect l="l" t="t" r="r" b="b"/>
              <a:pathLst>
                <a:path w="95980" h="95581" extrusionOk="0">
                  <a:moveTo>
                    <a:pt x="16282" y="1"/>
                  </a:moveTo>
                  <a:cubicBezTo>
                    <a:pt x="13942" y="2321"/>
                    <a:pt x="13752" y="6183"/>
                    <a:pt x="13600" y="9911"/>
                  </a:cubicBezTo>
                  <a:cubicBezTo>
                    <a:pt x="13467" y="12783"/>
                    <a:pt x="13334" y="15503"/>
                    <a:pt x="12307" y="17519"/>
                  </a:cubicBezTo>
                  <a:cubicBezTo>
                    <a:pt x="11222" y="19668"/>
                    <a:pt x="8959" y="21494"/>
                    <a:pt x="6753" y="23282"/>
                  </a:cubicBezTo>
                  <a:cubicBezTo>
                    <a:pt x="3918" y="25584"/>
                    <a:pt x="989" y="27942"/>
                    <a:pt x="495" y="31043"/>
                  </a:cubicBezTo>
                  <a:cubicBezTo>
                    <a:pt x="0" y="34181"/>
                    <a:pt x="2054" y="37377"/>
                    <a:pt x="4090" y="40439"/>
                  </a:cubicBezTo>
                  <a:cubicBezTo>
                    <a:pt x="5630" y="42798"/>
                    <a:pt x="7190" y="45251"/>
                    <a:pt x="7570" y="47572"/>
                  </a:cubicBezTo>
                  <a:cubicBezTo>
                    <a:pt x="7932" y="49854"/>
                    <a:pt x="7171" y="52631"/>
                    <a:pt x="6429" y="55332"/>
                  </a:cubicBezTo>
                  <a:cubicBezTo>
                    <a:pt x="5459" y="58889"/>
                    <a:pt x="4432" y="62579"/>
                    <a:pt x="5916" y="65451"/>
                  </a:cubicBezTo>
                  <a:cubicBezTo>
                    <a:pt x="7323" y="68190"/>
                    <a:pt x="10785" y="69522"/>
                    <a:pt x="14171" y="70796"/>
                  </a:cubicBezTo>
                  <a:cubicBezTo>
                    <a:pt x="16853" y="71823"/>
                    <a:pt x="19611" y="72869"/>
                    <a:pt x="21361" y="74638"/>
                  </a:cubicBezTo>
                  <a:cubicBezTo>
                    <a:pt x="23110" y="76388"/>
                    <a:pt x="24176" y="79146"/>
                    <a:pt x="25203" y="81828"/>
                  </a:cubicBezTo>
                  <a:cubicBezTo>
                    <a:pt x="26477" y="85214"/>
                    <a:pt x="27809" y="88676"/>
                    <a:pt x="30548" y="90083"/>
                  </a:cubicBezTo>
                  <a:cubicBezTo>
                    <a:pt x="31589" y="90621"/>
                    <a:pt x="32739" y="90829"/>
                    <a:pt x="33951" y="90829"/>
                  </a:cubicBezTo>
                  <a:cubicBezTo>
                    <a:pt x="36079" y="90829"/>
                    <a:pt x="38400" y="90188"/>
                    <a:pt x="40667" y="89570"/>
                  </a:cubicBezTo>
                  <a:cubicBezTo>
                    <a:pt x="42890" y="88959"/>
                    <a:pt x="45151" y="88336"/>
                    <a:pt x="47165" y="88336"/>
                  </a:cubicBezTo>
                  <a:cubicBezTo>
                    <a:pt x="47598" y="88336"/>
                    <a:pt x="48020" y="88365"/>
                    <a:pt x="48427" y="88428"/>
                  </a:cubicBezTo>
                  <a:cubicBezTo>
                    <a:pt x="50786" y="88771"/>
                    <a:pt x="53201" y="90369"/>
                    <a:pt x="55560" y="91909"/>
                  </a:cubicBezTo>
                  <a:cubicBezTo>
                    <a:pt x="58318" y="93716"/>
                    <a:pt x="61171" y="95580"/>
                    <a:pt x="64005" y="95580"/>
                  </a:cubicBezTo>
                  <a:cubicBezTo>
                    <a:pt x="64310" y="95580"/>
                    <a:pt x="64633" y="95561"/>
                    <a:pt x="64918" y="95523"/>
                  </a:cubicBezTo>
                  <a:cubicBezTo>
                    <a:pt x="68038" y="95029"/>
                    <a:pt x="70415" y="92080"/>
                    <a:pt x="72698" y="89246"/>
                  </a:cubicBezTo>
                  <a:cubicBezTo>
                    <a:pt x="74486" y="87059"/>
                    <a:pt x="76312" y="84777"/>
                    <a:pt x="78461" y="83692"/>
                  </a:cubicBezTo>
                  <a:cubicBezTo>
                    <a:pt x="80477" y="82665"/>
                    <a:pt x="83178" y="82551"/>
                    <a:pt x="86069" y="82399"/>
                  </a:cubicBezTo>
                  <a:cubicBezTo>
                    <a:pt x="89797" y="82247"/>
                    <a:pt x="93640" y="82057"/>
                    <a:pt x="95979" y="79717"/>
                  </a:cubicBezTo>
                  <a:lnTo>
                    <a:pt x="95637" y="79394"/>
                  </a:lnTo>
                  <a:cubicBezTo>
                    <a:pt x="93430" y="81619"/>
                    <a:pt x="89683" y="81790"/>
                    <a:pt x="86031" y="81961"/>
                  </a:cubicBezTo>
                  <a:cubicBezTo>
                    <a:pt x="83235" y="82095"/>
                    <a:pt x="80363" y="82247"/>
                    <a:pt x="78233" y="83312"/>
                  </a:cubicBezTo>
                  <a:cubicBezTo>
                    <a:pt x="76026" y="84434"/>
                    <a:pt x="74143" y="86755"/>
                    <a:pt x="72336" y="88999"/>
                  </a:cubicBezTo>
                  <a:cubicBezTo>
                    <a:pt x="70111" y="91757"/>
                    <a:pt x="67809" y="94629"/>
                    <a:pt x="64880" y="95086"/>
                  </a:cubicBezTo>
                  <a:cubicBezTo>
                    <a:pt x="64588" y="95133"/>
                    <a:pt x="64294" y="95155"/>
                    <a:pt x="63999" y="95155"/>
                  </a:cubicBezTo>
                  <a:cubicBezTo>
                    <a:pt x="61315" y="95155"/>
                    <a:pt x="58517" y="93315"/>
                    <a:pt x="55826" y="91567"/>
                  </a:cubicBezTo>
                  <a:cubicBezTo>
                    <a:pt x="53449" y="89988"/>
                    <a:pt x="50976" y="88371"/>
                    <a:pt x="48522" y="87991"/>
                  </a:cubicBezTo>
                  <a:cubicBezTo>
                    <a:pt x="48089" y="87922"/>
                    <a:pt x="47641" y="87891"/>
                    <a:pt x="47182" y="87891"/>
                  </a:cubicBezTo>
                  <a:cubicBezTo>
                    <a:pt x="45104" y="87891"/>
                    <a:pt x="42796" y="88525"/>
                    <a:pt x="40553" y="89132"/>
                  </a:cubicBezTo>
                  <a:cubicBezTo>
                    <a:pt x="38326" y="89744"/>
                    <a:pt x="36037" y="90363"/>
                    <a:pt x="33963" y="90363"/>
                  </a:cubicBezTo>
                  <a:cubicBezTo>
                    <a:pt x="32812" y="90363"/>
                    <a:pt x="31728" y="90173"/>
                    <a:pt x="30757" y="89684"/>
                  </a:cubicBezTo>
                  <a:cubicBezTo>
                    <a:pt x="28170" y="88352"/>
                    <a:pt x="26934" y="85119"/>
                    <a:pt x="25621" y="81676"/>
                  </a:cubicBezTo>
                  <a:cubicBezTo>
                    <a:pt x="24594" y="78937"/>
                    <a:pt x="23510" y="76103"/>
                    <a:pt x="21703" y="74296"/>
                  </a:cubicBezTo>
                  <a:cubicBezTo>
                    <a:pt x="19877" y="72489"/>
                    <a:pt x="17062" y="71424"/>
                    <a:pt x="14323" y="70378"/>
                  </a:cubicBezTo>
                  <a:cubicBezTo>
                    <a:pt x="10880" y="69065"/>
                    <a:pt x="7627" y="67829"/>
                    <a:pt x="6315" y="65242"/>
                  </a:cubicBezTo>
                  <a:cubicBezTo>
                    <a:pt x="4908" y="62522"/>
                    <a:pt x="5916" y="58908"/>
                    <a:pt x="6867" y="55446"/>
                  </a:cubicBezTo>
                  <a:cubicBezTo>
                    <a:pt x="7608" y="52707"/>
                    <a:pt x="8388" y="49873"/>
                    <a:pt x="8008" y="47477"/>
                  </a:cubicBezTo>
                  <a:cubicBezTo>
                    <a:pt x="7627" y="45061"/>
                    <a:pt x="6011" y="42588"/>
                    <a:pt x="4432" y="40173"/>
                  </a:cubicBezTo>
                  <a:cubicBezTo>
                    <a:pt x="2492" y="37186"/>
                    <a:pt x="438" y="34086"/>
                    <a:pt x="913" y="31119"/>
                  </a:cubicBezTo>
                  <a:cubicBezTo>
                    <a:pt x="1370" y="28190"/>
                    <a:pt x="4223" y="25888"/>
                    <a:pt x="7000" y="23663"/>
                  </a:cubicBezTo>
                  <a:cubicBezTo>
                    <a:pt x="9244" y="21818"/>
                    <a:pt x="11546" y="19973"/>
                    <a:pt x="12687" y="17728"/>
                  </a:cubicBezTo>
                  <a:cubicBezTo>
                    <a:pt x="13790" y="15617"/>
                    <a:pt x="13923" y="12726"/>
                    <a:pt x="14038" y="9930"/>
                  </a:cubicBezTo>
                  <a:cubicBezTo>
                    <a:pt x="14228" y="6297"/>
                    <a:pt x="14399" y="2550"/>
                    <a:pt x="16605" y="324"/>
                  </a:cubicBezTo>
                  <a:lnTo>
                    <a:pt x="162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8112275" y="-404525"/>
              <a:ext cx="1886400" cy="1878325"/>
            </a:xfrm>
            <a:custGeom>
              <a:avLst/>
              <a:gdLst/>
              <a:ahLst/>
              <a:cxnLst/>
              <a:rect l="l" t="t" r="r" b="b"/>
              <a:pathLst>
                <a:path w="75456" h="75133" extrusionOk="0">
                  <a:moveTo>
                    <a:pt x="12820" y="0"/>
                  </a:moveTo>
                  <a:cubicBezTo>
                    <a:pt x="10956" y="1864"/>
                    <a:pt x="10823" y="4908"/>
                    <a:pt x="10671" y="7818"/>
                  </a:cubicBezTo>
                  <a:cubicBezTo>
                    <a:pt x="10576" y="10062"/>
                    <a:pt x="10481" y="12173"/>
                    <a:pt x="9682" y="13771"/>
                  </a:cubicBezTo>
                  <a:cubicBezTo>
                    <a:pt x="8845" y="15426"/>
                    <a:pt x="7057" y="16853"/>
                    <a:pt x="5326" y="18260"/>
                  </a:cubicBezTo>
                  <a:cubicBezTo>
                    <a:pt x="3082" y="20067"/>
                    <a:pt x="761" y="21950"/>
                    <a:pt x="381" y="24404"/>
                  </a:cubicBezTo>
                  <a:cubicBezTo>
                    <a:pt x="0" y="26896"/>
                    <a:pt x="1617" y="29387"/>
                    <a:pt x="3215" y="31822"/>
                  </a:cubicBezTo>
                  <a:cubicBezTo>
                    <a:pt x="4394" y="33648"/>
                    <a:pt x="5649" y="35550"/>
                    <a:pt x="5935" y="37376"/>
                  </a:cubicBezTo>
                  <a:cubicBezTo>
                    <a:pt x="6220" y="39164"/>
                    <a:pt x="5630" y="41351"/>
                    <a:pt x="5060" y="43444"/>
                  </a:cubicBezTo>
                  <a:cubicBezTo>
                    <a:pt x="4299" y="46240"/>
                    <a:pt x="3500" y="49150"/>
                    <a:pt x="4660" y="51432"/>
                  </a:cubicBezTo>
                  <a:cubicBezTo>
                    <a:pt x="5783" y="53601"/>
                    <a:pt x="8503" y="54647"/>
                    <a:pt x="11166" y="55655"/>
                  </a:cubicBezTo>
                  <a:cubicBezTo>
                    <a:pt x="13258" y="56473"/>
                    <a:pt x="15445" y="57310"/>
                    <a:pt x="16815" y="58660"/>
                  </a:cubicBezTo>
                  <a:cubicBezTo>
                    <a:pt x="18165" y="60011"/>
                    <a:pt x="18983" y="62198"/>
                    <a:pt x="19801" y="64290"/>
                  </a:cubicBezTo>
                  <a:cubicBezTo>
                    <a:pt x="20828" y="66953"/>
                    <a:pt x="21874" y="69711"/>
                    <a:pt x="24024" y="70815"/>
                  </a:cubicBezTo>
                  <a:cubicBezTo>
                    <a:pt x="24853" y="71236"/>
                    <a:pt x="25766" y="71399"/>
                    <a:pt x="26725" y="71399"/>
                  </a:cubicBezTo>
                  <a:cubicBezTo>
                    <a:pt x="28406" y="71399"/>
                    <a:pt x="30233" y="70899"/>
                    <a:pt x="32012" y="70415"/>
                  </a:cubicBezTo>
                  <a:cubicBezTo>
                    <a:pt x="33737" y="69945"/>
                    <a:pt x="35526" y="69448"/>
                    <a:pt x="37103" y="69448"/>
                  </a:cubicBezTo>
                  <a:cubicBezTo>
                    <a:pt x="37440" y="69448"/>
                    <a:pt x="37766" y="69471"/>
                    <a:pt x="38080" y="69521"/>
                  </a:cubicBezTo>
                  <a:cubicBezTo>
                    <a:pt x="39887" y="69806"/>
                    <a:pt x="41808" y="71043"/>
                    <a:pt x="43653" y="72260"/>
                  </a:cubicBezTo>
                  <a:cubicBezTo>
                    <a:pt x="45840" y="73668"/>
                    <a:pt x="48066" y="75132"/>
                    <a:pt x="50310" y="75132"/>
                  </a:cubicBezTo>
                  <a:cubicBezTo>
                    <a:pt x="50539" y="75132"/>
                    <a:pt x="50805" y="75132"/>
                    <a:pt x="51071" y="75094"/>
                  </a:cubicBezTo>
                  <a:cubicBezTo>
                    <a:pt x="53544" y="74676"/>
                    <a:pt x="55389" y="72374"/>
                    <a:pt x="57196" y="70149"/>
                  </a:cubicBezTo>
                  <a:cubicBezTo>
                    <a:pt x="58584" y="68437"/>
                    <a:pt x="60030" y="66649"/>
                    <a:pt x="61704" y="65793"/>
                  </a:cubicBezTo>
                  <a:cubicBezTo>
                    <a:pt x="63264" y="65013"/>
                    <a:pt x="65413" y="64899"/>
                    <a:pt x="67638" y="64785"/>
                  </a:cubicBezTo>
                  <a:cubicBezTo>
                    <a:pt x="70587" y="64652"/>
                    <a:pt x="73611" y="64500"/>
                    <a:pt x="75456" y="62655"/>
                  </a:cubicBezTo>
                  <a:lnTo>
                    <a:pt x="75133" y="62312"/>
                  </a:lnTo>
                  <a:cubicBezTo>
                    <a:pt x="73421" y="64062"/>
                    <a:pt x="70472" y="64176"/>
                    <a:pt x="67619" y="64309"/>
                  </a:cubicBezTo>
                  <a:cubicBezTo>
                    <a:pt x="65432" y="64443"/>
                    <a:pt x="63149" y="64538"/>
                    <a:pt x="61476" y="65394"/>
                  </a:cubicBezTo>
                  <a:cubicBezTo>
                    <a:pt x="59726" y="66288"/>
                    <a:pt x="58242" y="68114"/>
                    <a:pt x="56816" y="69883"/>
                  </a:cubicBezTo>
                  <a:cubicBezTo>
                    <a:pt x="55066" y="72070"/>
                    <a:pt x="53259" y="74295"/>
                    <a:pt x="50976" y="74657"/>
                  </a:cubicBezTo>
                  <a:cubicBezTo>
                    <a:pt x="50748" y="74693"/>
                    <a:pt x="50519" y="74709"/>
                    <a:pt x="50289" y="74709"/>
                  </a:cubicBezTo>
                  <a:cubicBezTo>
                    <a:pt x="48193" y="74709"/>
                    <a:pt x="46007" y="73304"/>
                    <a:pt x="43881" y="71899"/>
                  </a:cubicBezTo>
                  <a:cubicBezTo>
                    <a:pt x="42017" y="70662"/>
                    <a:pt x="40058" y="69407"/>
                    <a:pt x="38137" y="69103"/>
                  </a:cubicBezTo>
                  <a:cubicBezTo>
                    <a:pt x="37796" y="69052"/>
                    <a:pt x="37445" y="69029"/>
                    <a:pt x="37085" y="69029"/>
                  </a:cubicBezTo>
                  <a:cubicBezTo>
                    <a:pt x="35435" y="69029"/>
                    <a:pt x="33609" y="69513"/>
                    <a:pt x="31860" y="69997"/>
                  </a:cubicBezTo>
                  <a:cubicBezTo>
                    <a:pt x="30107" y="70475"/>
                    <a:pt x="28315" y="70961"/>
                    <a:pt x="26692" y="70961"/>
                  </a:cubicBezTo>
                  <a:cubicBezTo>
                    <a:pt x="25796" y="70961"/>
                    <a:pt x="24952" y="70813"/>
                    <a:pt x="24195" y="70434"/>
                  </a:cubicBezTo>
                  <a:cubicBezTo>
                    <a:pt x="22179" y="69407"/>
                    <a:pt x="21209" y="66858"/>
                    <a:pt x="20181" y="64176"/>
                  </a:cubicBezTo>
                  <a:cubicBezTo>
                    <a:pt x="19383" y="62027"/>
                    <a:pt x="18527" y="59802"/>
                    <a:pt x="17100" y="58375"/>
                  </a:cubicBezTo>
                  <a:cubicBezTo>
                    <a:pt x="15635" y="56948"/>
                    <a:pt x="13429" y="56092"/>
                    <a:pt x="11299" y="55275"/>
                  </a:cubicBezTo>
                  <a:cubicBezTo>
                    <a:pt x="8598" y="54228"/>
                    <a:pt x="6068" y="53258"/>
                    <a:pt x="5041" y="51261"/>
                  </a:cubicBezTo>
                  <a:cubicBezTo>
                    <a:pt x="3938" y="49150"/>
                    <a:pt x="4736" y="46335"/>
                    <a:pt x="5459" y="43615"/>
                  </a:cubicBezTo>
                  <a:cubicBezTo>
                    <a:pt x="6068" y="41446"/>
                    <a:pt x="6677" y="39240"/>
                    <a:pt x="6372" y="37338"/>
                  </a:cubicBezTo>
                  <a:cubicBezTo>
                    <a:pt x="6068" y="35398"/>
                    <a:pt x="4794" y="33458"/>
                    <a:pt x="3557" y="31575"/>
                  </a:cubicBezTo>
                  <a:cubicBezTo>
                    <a:pt x="2016" y="29216"/>
                    <a:pt x="457" y="26800"/>
                    <a:pt x="799" y="24499"/>
                  </a:cubicBezTo>
                  <a:cubicBezTo>
                    <a:pt x="1161" y="22216"/>
                    <a:pt x="3424" y="20409"/>
                    <a:pt x="5592" y="18641"/>
                  </a:cubicBezTo>
                  <a:cubicBezTo>
                    <a:pt x="7361" y="17214"/>
                    <a:pt x="9168" y="15749"/>
                    <a:pt x="10081" y="13980"/>
                  </a:cubicBezTo>
                  <a:cubicBezTo>
                    <a:pt x="10937" y="12326"/>
                    <a:pt x="11051" y="10043"/>
                    <a:pt x="11146" y="7856"/>
                  </a:cubicBezTo>
                  <a:cubicBezTo>
                    <a:pt x="11299" y="5003"/>
                    <a:pt x="11432" y="2054"/>
                    <a:pt x="13144" y="343"/>
                  </a:cubicBezTo>
                  <a:lnTo>
                    <a:pt x="12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8412325" y="-191500"/>
              <a:ext cx="1374750" cy="1367625"/>
            </a:xfrm>
            <a:custGeom>
              <a:avLst/>
              <a:gdLst/>
              <a:ahLst/>
              <a:cxnLst/>
              <a:rect l="l" t="t" r="r" b="b"/>
              <a:pathLst>
                <a:path w="54990" h="54705" extrusionOk="0">
                  <a:moveTo>
                    <a:pt x="9378" y="0"/>
                  </a:moveTo>
                  <a:cubicBezTo>
                    <a:pt x="8008" y="1370"/>
                    <a:pt x="7894" y="3576"/>
                    <a:pt x="7799" y="5726"/>
                  </a:cubicBezTo>
                  <a:cubicBezTo>
                    <a:pt x="7704" y="7362"/>
                    <a:pt x="7628" y="8883"/>
                    <a:pt x="7057" y="10024"/>
                  </a:cubicBezTo>
                  <a:cubicBezTo>
                    <a:pt x="6448" y="11242"/>
                    <a:pt x="5136" y="12288"/>
                    <a:pt x="3900" y="13277"/>
                  </a:cubicBezTo>
                  <a:cubicBezTo>
                    <a:pt x="2264" y="14608"/>
                    <a:pt x="571" y="15978"/>
                    <a:pt x="286" y="17785"/>
                  </a:cubicBezTo>
                  <a:cubicBezTo>
                    <a:pt x="0" y="19611"/>
                    <a:pt x="1199" y="21437"/>
                    <a:pt x="2359" y="23206"/>
                  </a:cubicBezTo>
                  <a:cubicBezTo>
                    <a:pt x="3215" y="24537"/>
                    <a:pt x="4109" y="25907"/>
                    <a:pt x="4337" y="27219"/>
                  </a:cubicBezTo>
                  <a:cubicBezTo>
                    <a:pt x="4546" y="28494"/>
                    <a:pt x="4109" y="30072"/>
                    <a:pt x="3690" y="31594"/>
                  </a:cubicBezTo>
                  <a:cubicBezTo>
                    <a:pt x="3120" y="33629"/>
                    <a:pt x="2549" y="35760"/>
                    <a:pt x="3405" y="37433"/>
                  </a:cubicBezTo>
                  <a:cubicBezTo>
                    <a:pt x="4204" y="39050"/>
                    <a:pt x="6201" y="39811"/>
                    <a:pt x="8160" y="40553"/>
                  </a:cubicBezTo>
                  <a:cubicBezTo>
                    <a:pt x="9682" y="41123"/>
                    <a:pt x="11242" y="41751"/>
                    <a:pt x="12231" y="42721"/>
                  </a:cubicBezTo>
                  <a:cubicBezTo>
                    <a:pt x="13201" y="43691"/>
                    <a:pt x="13810" y="45270"/>
                    <a:pt x="14380" y="46792"/>
                  </a:cubicBezTo>
                  <a:cubicBezTo>
                    <a:pt x="15141" y="48713"/>
                    <a:pt x="15902" y="50729"/>
                    <a:pt x="17500" y="51547"/>
                  </a:cubicBezTo>
                  <a:cubicBezTo>
                    <a:pt x="18108" y="51861"/>
                    <a:pt x="18783" y="51983"/>
                    <a:pt x="19494" y="51983"/>
                  </a:cubicBezTo>
                  <a:cubicBezTo>
                    <a:pt x="20719" y="51983"/>
                    <a:pt x="22052" y="51622"/>
                    <a:pt x="23339" y="51261"/>
                  </a:cubicBezTo>
                  <a:cubicBezTo>
                    <a:pt x="24590" y="50918"/>
                    <a:pt x="25879" y="50561"/>
                    <a:pt x="27006" y="50561"/>
                  </a:cubicBezTo>
                  <a:cubicBezTo>
                    <a:pt x="27250" y="50561"/>
                    <a:pt x="27487" y="50578"/>
                    <a:pt x="27714" y="50615"/>
                  </a:cubicBezTo>
                  <a:cubicBezTo>
                    <a:pt x="29026" y="50805"/>
                    <a:pt x="30415" y="51699"/>
                    <a:pt x="31746" y="52593"/>
                  </a:cubicBezTo>
                  <a:cubicBezTo>
                    <a:pt x="33344" y="53639"/>
                    <a:pt x="34980" y="54704"/>
                    <a:pt x="36616" y="54704"/>
                  </a:cubicBezTo>
                  <a:cubicBezTo>
                    <a:pt x="36742" y="54704"/>
                    <a:pt x="36869" y="54696"/>
                    <a:pt x="37002" y="54696"/>
                  </a:cubicBezTo>
                  <a:cubicBezTo>
                    <a:pt x="37068" y="54696"/>
                    <a:pt x="37135" y="54698"/>
                    <a:pt x="37205" y="54704"/>
                  </a:cubicBezTo>
                  <a:cubicBezTo>
                    <a:pt x="39012" y="54419"/>
                    <a:pt x="40401" y="52726"/>
                    <a:pt x="41713" y="51090"/>
                  </a:cubicBezTo>
                  <a:cubicBezTo>
                    <a:pt x="42721" y="49835"/>
                    <a:pt x="43748" y="48542"/>
                    <a:pt x="44966" y="47933"/>
                  </a:cubicBezTo>
                  <a:cubicBezTo>
                    <a:pt x="46107" y="47324"/>
                    <a:pt x="47648" y="47267"/>
                    <a:pt x="49264" y="47191"/>
                  </a:cubicBezTo>
                  <a:cubicBezTo>
                    <a:pt x="51414" y="47096"/>
                    <a:pt x="53639" y="46982"/>
                    <a:pt x="54990" y="45612"/>
                  </a:cubicBezTo>
                  <a:lnTo>
                    <a:pt x="54666" y="45289"/>
                  </a:lnTo>
                  <a:cubicBezTo>
                    <a:pt x="53430" y="46525"/>
                    <a:pt x="51281" y="46620"/>
                    <a:pt x="49245" y="46716"/>
                  </a:cubicBezTo>
                  <a:cubicBezTo>
                    <a:pt x="47629" y="46792"/>
                    <a:pt x="45993" y="46887"/>
                    <a:pt x="44756" y="47495"/>
                  </a:cubicBezTo>
                  <a:cubicBezTo>
                    <a:pt x="43463" y="48161"/>
                    <a:pt x="42398" y="49493"/>
                    <a:pt x="41352" y="50786"/>
                  </a:cubicBezTo>
                  <a:cubicBezTo>
                    <a:pt x="40020" y="52422"/>
                    <a:pt x="38784" y="53962"/>
                    <a:pt x="37148" y="54229"/>
                  </a:cubicBezTo>
                  <a:cubicBezTo>
                    <a:pt x="36981" y="54255"/>
                    <a:pt x="36814" y="54268"/>
                    <a:pt x="36646" y="54268"/>
                  </a:cubicBezTo>
                  <a:cubicBezTo>
                    <a:pt x="35126" y="54268"/>
                    <a:pt x="33556" y="53242"/>
                    <a:pt x="32032" y="52232"/>
                  </a:cubicBezTo>
                  <a:cubicBezTo>
                    <a:pt x="30643" y="51319"/>
                    <a:pt x="29216" y="50406"/>
                    <a:pt x="27828" y="50177"/>
                  </a:cubicBezTo>
                  <a:cubicBezTo>
                    <a:pt x="27568" y="50135"/>
                    <a:pt x="27301" y="50116"/>
                    <a:pt x="27028" y="50116"/>
                  </a:cubicBezTo>
                  <a:cubicBezTo>
                    <a:pt x="25825" y="50116"/>
                    <a:pt x="24512" y="50483"/>
                    <a:pt x="23225" y="50824"/>
                  </a:cubicBezTo>
                  <a:cubicBezTo>
                    <a:pt x="21954" y="51182"/>
                    <a:pt x="20651" y="51548"/>
                    <a:pt x="19477" y="51548"/>
                  </a:cubicBezTo>
                  <a:cubicBezTo>
                    <a:pt x="18841" y="51548"/>
                    <a:pt x="18243" y="51440"/>
                    <a:pt x="17709" y="51166"/>
                  </a:cubicBezTo>
                  <a:cubicBezTo>
                    <a:pt x="16282" y="50425"/>
                    <a:pt x="15578" y="48599"/>
                    <a:pt x="14837" y="46639"/>
                  </a:cubicBezTo>
                  <a:cubicBezTo>
                    <a:pt x="14247" y="45080"/>
                    <a:pt x="13619" y="43463"/>
                    <a:pt x="12573" y="42417"/>
                  </a:cubicBezTo>
                  <a:cubicBezTo>
                    <a:pt x="11527" y="41371"/>
                    <a:pt x="9910" y="40743"/>
                    <a:pt x="8351" y="40153"/>
                  </a:cubicBezTo>
                  <a:cubicBezTo>
                    <a:pt x="6391" y="39412"/>
                    <a:pt x="4565" y="38708"/>
                    <a:pt x="3824" y="37281"/>
                  </a:cubicBezTo>
                  <a:cubicBezTo>
                    <a:pt x="3063" y="35760"/>
                    <a:pt x="3614" y="33724"/>
                    <a:pt x="4166" y="31765"/>
                  </a:cubicBezTo>
                  <a:cubicBezTo>
                    <a:pt x="4584" y="30186"/>
                    <a:pt x="5022" y="28551"/>
                    <a:pt x="4813" y="27162"/>
                  </a:cubicBezTo>
                  <a:cubicBezTo>
                    <a:pt x="4584" y="25774"/>
                    <a:pt x="3671" y="24347"/>
                    <a:pt x="2758" y="22959"/>
                  </a:cubicBezTo>
                  <a:cubicBezTo>
                    <a:pt x="1636" y="21247"/>
                    <a:pt x="495" y="19516"/>
                    <a:pt x="761" y="17842"/>
                  </a:cubicBezTo>
                  <a:cubicBezTo>
                    <a:pt x="1028" y="16206"/>
                    <a:pt x="2568" y="14970"/>
                    <a:pt x="4204" y="13638"/>
                  </a:cubicBezTo>
                  <a:cubicBezTo>
                    <a:pt x="5497" y="12611"/>
                    <a:pt x="6829" y="11527"/>
                    <a:pt x="7495" y="10234"/>
                  </a:cubicBezTo>
                  <a:cubicBezTo>
                    <a:pt x="8141" y="8997"/>
                    <a:pt x="8198" y="7342"/>
                    <a:pt x="8274" y="5745"/>
                  </a:cubicBezTo>
                  <a:cubicBezTo>
                    <a:pt x="8370" y="3671"/>
                    <a:pt x="8465" y="1560"/>
                    <a:pt x="9701" y="324"/>
                  </a:cubicBezTo>
                  <a:lnTo>
                    <a:pt x="9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8712375" y="21525"/>
              <a:ext cx="860250" cy="856925"/>
            </a:xfrm>
            <a:custGeom>
              <a:avLst/>
              <a:gdLst/>
              <a:ahLst/>
              <a:cxnLst/>
              <a:rect l="l" t="t" r="r" b="b"/>
              <a:pathLst>
                <a:path w="34410" h="34277" extrusionOk="0">
                  <a:moveTo>
                    <a:pt x="5859" y="1"/>
                  </a:moveTo>
                  <a:cubicBezTo>
                    <a:pt x="4984" y="895"/>
                    <a:pt x="4927" y="2283"/>
                    <a:pt x="4851" y="3653"/>
                  </a:cubicBezTo>
                  <a:cubicBezTo>
                    <a:pt x="4813" y="4642"/>
                    <a:pt x="4756" y="5593"/>
                    <a:pt x="4413" y="6278"/>
                  </a:cubicBezTo>
                  <a:cubicBezTo>
                    <a:pt x="4033" y="7019"/>
                    <a:pt x="3215" y="7666"/>
                    <a:pt x="2454" y="8275"/>
                  </a:cubicBezTo>
                  <a:cubicBezTo>
                    <a:pt x="1427" y="9112"/>
                    <a:pt x="362" y="9968"/>
                    <a:pt x="172" y="11128"/>
                  </a:cubicBezTo>
                  <a:cubicBezTo>
                    <a:pt x="1" y="12307"/>
                    <a:pt x="742" y="13467"/>
                    <a:pt x="1484" y="14590"/>
                  </a:cubicBezTo>
                  <a:cubicBezTo>
                    <a:pt x="1998" y="15408"/>
                    <a:pt x="2568" y="16245"/>
                    <a:pt x="2702" y="17062"/>
                  </a:cubicBezTo>
                  <a:cubicBezTo>
                    <a:pt x="2816" y="17842"/>
                    <a:pt x="2549" y="18793"/>
                    <a:pt x="2283" y="19744"/>
                  </a:cubicBezTo>
                  <a:cubicBezTo>
                    <a:pt x="1941" y="21019"/>
                    <a:pt x="1579" y="22388"/>
                    <a:pt x="2131" y="23453"/>
                  </a:cubicBezTo>
                  <a:cubicBezTo>
                    <a:pt x="2644" y="24481"/>
                    <a:pt x="3900" y="24956"/>
                    <a:pt x="5136" y="25432"/>
                  </a:cubicBezTo>
                  <a:cubicBezTo>
                    <a:pt x="6087" y="25774"/>
                    <a:pt x="7076" y="26154"/>
                    <a:pt x="7666" y="26763"/>
                  </a:cubicBezTo>
                  <a:cubicBezTo>
                    <a:pt x="8256" y="27372"/>
                    <a:pt x="8636" y="28342"/>
                    <a:pt x="8997" y="29274"/>
                  </a:cubicBezTo>
                  <a:cubicBezTo>
                    <a:pt x="9454" y="30510"/>
                    <a:pt x="9948" y="31765"/>
                    <a:pt x="10976" y="32298"/>
                  </a:cubicBezTo>
                  <a:cubicBezTo>
                    <a:pt x="11371" y="32503"/>
                    <a:pt x="11802" y="32582"/>
                    <a:pt x="12256" y="32582"/>
                  </a:cubicBezTo>
                  <a:cubicBezTo>
                    <a:pt x="13026" y="32582"/>
                    <a:pt x="13859" y="32354"/>
                    <a:pt x="14685" y="32127"/>
                  </a:cubicBezTo>
                  <a:cubicBezTo>
                    <a:pt x="15448" y="31920"/>
                    <a:pt x="16264" y="31700"/>
                    <a:pt x="16967" y="31700"/>
                  </a:cubicBezTo>
                  <a:cubicBezTo>
                    <a:pt x="17105" y="31700"/>
                    <a:pt x="17239" y="31709"/>
                    <a:pt x="17367" y="31727"/>
                  </a:cubicBezTo>
                  <a:cubicBezTo>
                    <a:pt x="18165" y="31842"/>
                    <a:pt x="19002" y="32393"/>
                    <a:pt x="19839" y="32945"/>
                  </a:cubicBezTo>
                  <a:cubicBezTo>
                    <a:pt x="20828" y="33611"/>
                    <a:pt x="21875" y="34276"/>
                    <a:pt x="22921" y="34276"/>
                  </a:cubicBezTo>
                  <a:cubicBezTo>
                    <a:pt x="23054" y="34276"/>
                    <a:pt x="23168" y="34257"/>
                    <a:pt x="23282" y="34257"/>
                  </a:cubicBezTo>
                  <a:cubicBezTo>
                    <a:pt x="24442" y="34067"/>
                    <a:pt x="25298" y="32983"/>
                    <a:pt x="26135" y="31975"/>
                  </a:cubicBezTo>
                  <a:cubicBezTo>
                    <a:pt x="26763" y="31176"/>
                    <a:pt x="27391" y="30396"/>
                    <a:pt x="28132" y="30016"/>
                  </a:cubicBezTo>
                  <a:cubicBezTo>
                    <a:pt x="28817" y="29654"/>
                    <a:pt x="29768" y="29616"/>
                    <a:pt x="30776" y="29559"/>
                  </a:cubicBezTo>
                  <a:cubicBezTo>
                    <a:pt x="32127" y="29502"/>
                    <a:pt x="33534" y="29445"/>
                    <a:pt x="34409" y="28570"/>
                  </a:cubicBezTo>
                  <a:lnTo>
                    <a:pt x="34086" y="28228"/>
                  </a:lnTo>
                  <a:cubicBezTo>
                    <a:pt x="33325" y="28969"/>
                    <a:pt x="32013" y="29046"/>
                    <a:pt x="30757" y="29084"/>
                  </a:cubicBezTo>
                  <a:cubicBezTo>
                    <a:pt x="29749" y="29141"/>
                    <a:pt x="28703" y="29179"/>
                    <a:pt x="27923" y="29597"/>
                  </a:cubicBezTo>
                  <a:cubicBezTo>
                    <a:pt x="27105" y="30016"/>
                    <a:pt x="26421" y="30852"/>
                    <a:pt x="25774" y="31651"/>
                  </a:cubicBezTo>
                  <a:cubicBezTo>
                    <a:pt x="24975" y="32659"/>
                    <a:pt x="24195" y="33611"/>
                    <a:pt x="23206" y="33782"/>
                  </a:cubicBezTo>
                  <a:cubicBezTo>
                    <a:pt x="23122" y="33793"/>
                    <a:pt x="23037" y="33798"/>
                    <a:pt x="22952" y="33798"/>
                  </a:cubicBezTo>
                  <a:cubicBezTo>
                    <a:pt x="22036" y="33798"/>
                    <a:pt x="21063" y="33170"/>
                    <a:pt x="20106" y="32526"/>
                  </a:cubicBezTo>
                  <a:cubicBezTo>
                    <a:pt x="19212" y="31994"/>
                    <a:pt x="18337" y="31404"/>
                    <a:pt x="17443" y="31252"/>
                  </a:cubicBezTo>
                  <a:cubicBezTo>
                    <a:pt x="17266" y="31222"/>
                    <a:pt x="17087" y="31209"/>
                    <a:pt x="16905" y="31209"/>
                  </a:cubicBezTo>
                  <a:cubicBezTo>
                    <a:pt x="16146" y="31209"/>
                    <a:pt x="15346" y="31437"/>
                    <a:pt x="14532" y="31651"/>
                  </a:cubicBezTo>
                  <a:cubicBezTo>
                    <a:pt x="13745" y="31873"/>
                    <a:pt x="12949" y="32094"/>
                    <a:pt x="12239" y="32094"/>
                  </a:cubicBezTo>
                  <a:cubicBezTo>
                    <a:pt x="11851" y="32094"/>
                    <a:pt x="11488" y="32028"/>
                    <a:pt x="11166" y="31861"/>
                  </a:cubicBezTo>
                  <a:cubicBezTo>
                    <a:pt x="10272" y="31442"/>
                    <a:pt x="9853" y="30301"/>
                    <a:pt x="9397" y="29103"/>
                  </a:cubicBezTo>
                  <a:cubicBezTo>
                    <a:pt x="9035" y="28133"/>
                    <a:pt x="8636" y="27105"/>
                    <a:pt x="7970" y="26440"/>
                  </a:cubicBezTo>
                  <a:cubicBezTo>
                    <a:pt x="7305" y="25774"/>
                    <a:pt x="6277" y="25394"/>
                    <a:pt x="5307" y="25013"/>
                  </a:cubicBezTo>
                  <a:cubicBezTo>
                    <a:pt x="4128" y="24576"/>
                    <a:pt x="3006" y="24119"/>
                    <a:pt x="2549" y="23263"/>
                  </a:cubicBezTo>
                  <a:cubicBezTo>
                    <a:pt x="2093" y="22350"/>
                    <a:pt x="2435" y="21095"/>
                    <a:pt x="2759" y="19877"/>
                  </a:cubicBezTo>
                  <a:cubicBezTo>
                    <a:pt x="3025" y="18888"/>
                    <a:pt x="3310" y="17861"/>
                    <a:pt x="3177" y="16986"/>
                  </a:cubicBezTo>
                  <a:cubicBezTo>
                    <a:pt x="3025" y="16073"/>
                    <a:pt x="2454" y="15179"/>
                    <a:pt x="1884" y="14323"/>
                  </a:cubicBezTo>
                  <a:cubicBezTo>
                    <a:pt x="1199" y="13277"/>
                    <a:pt x="476" y="12212"/>
                    <a:pt x="647" y="11204"/>
                  </a:cubicBezTo>
                  <a:cubicBezTo>
                    <a:pt x="818" y="10234"/>
                    <a:pt x="1770" y="9454"/>
                    <a:pt x="2759" y="8636"/>
                  </a:cubicBezTo>
                  <a:cubicBezTo>
                    <a:pt x="3576" y="7990"/>
                    <a:pt x="4413" y="7324"/>
                    <a:pt x="4832" y="6506"/>
                  </a:cubicBezTo>
                  <a:cubicBezTo>
                    <a:pt x="5231" y="5707"/>
                    <a:pt x="5288" y="4661"/>
                    <a:pt x="5326" y="3672"/>
                  </a:cubicBezTo>
                  <a:cubicBezTo>
                    <a:pt x="5383" y="2378"/>
                    <a:pt x="5460" y="1085"/>
                    <a:pt x="6182" y="343"/>
                  </a:cubicBezTo>
                  <a:lnTo>
                    <a:pt x="5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9"/>
          <p:cNvGrpSpPr/>
          <p:nvPr/>
        </p:nvGrpSpPr>
        <p:grpSpPr>
          <a:xfrm rot="10800000" flipH="1">
            <a:off x="4484995" y="4255763"/>
            <a:ext cx="2773852" cy="1132709"/>
            <a:chOff x="1504350" y="3871150"/>
            <a:chExt cx="1610925" cy="657825"/>
          </a:xfrm>
        </p:grpSpPr>
        <p:sp>
          <p:nvSpPr>
            <p:cNvPr id="159" name="Google Shape;159;p9"/>
            <p:cNvSpPr/>
            <p:nvPr/>
          </p:nvSpPr>
          <p:spPr>
            <a:xfrm>
              <a:off x="1504350" y="3873525"/>
              <a:ext cx="1610925" cy="655450"/>
            </a:xfrm>
            <a:custGeom>
              <a:avLst/>
              <a:gdLst/>
              <a:ahLst/>
              <a:cxnLst/>
              <a:rect l="l" t="t" r="r" b="b"/>
              <a:pathLst>
                <a:path w="64437" h="26218" extrusionOk="0">
                  <a:moveTo>
                    <a:pt x="429" y="0"/>
                  </a:moveTo>
                  <a:lnTo>
                    <a:pt x="0" y="84"/>
                  </a:lnTo>
                  <a:cubicBezTo>
                    <a:pt x="1512" y="7382"/>
                    <a:pt x="5549" y="14002"/>
                    <a:pt x="11335" y="18753"/>
                  </a:cubicBezTo>
                  <a:cubicBezTo>
                    <a:pt x="17205" y="23575"/>
                    <a:pt x="24610" y="26218"/>
                    <a:pt x="32219" y="26218"/>
                  </a:cubicBezTo>
                  <a:cubicBezTo>
                    <a:pt x="39803" y="26218"/>
                    <a:pt x="47232" y="23575"/>
                    <a:pt x="53102" y="18753"/>
                  </a:cubicBezTo>
                  <a:cubicBezTo>
                    <a:pt x="58877" y="14002"/>
                    <a:pt x="62913" y="7370"/>
                    <a:pt x="64437" y="84"/>
                  </a:cubicBezTo>
                  <a:lnTo>
                    <a:pt x="64008" y="0"/>
                  </a:lnTo>
                  <a:cubicBezTo>
                    <a:pt x="60865" y="14943"/>
                    <a:pt x="47494" y="25777"/>
                    <a:pt x="32219" y="25777"/>
                  </a:cubicBezTo>
                  <a:cubicBezTo>
                    <a:pt x="16943" y="25777"/>
                    <a:pt x="3572" y="1493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613575" y="3873525"/>
              <a:ext cx="1392475" cy="548900"/>
            </a:xfrm>
            <a:custGeom>
              <a:avLst/>
              <a:gdLst/>
              <a:ahLst/>
              <a:cxnLst/>
              <a:rect l="l" t="t" r="r" b="b"/>
              <a:pathLst>
                <a:path w="55699" h="21956" extrusionOk="0">
                  <a:moveTo>
                    <a:pt x="429" y="0"/>
                  </a:moveTo>
                  <a:lnTo>
                    <a:pt x="1" y="108"/>
                  </a:lnTo>
                  <a:cubicBezTo>
                    <a:pt x="1489" y="6239"/>
                    <a:pt x="5049" y="11788"/>
                    <a:pt x="10014" y="15729"/>
                  </a:cubicBezTo>
                  <a:cubicBezTo>
                    <a:pt x="15122" y="19789"/>
                    <a:pt x="21301" y="21955"/>
                    <a:pt x="27850" y="21955"/>
                  </a:cubicBezTo>
                  <a:cubicBezTo>
                    <a:pt x="34398" y="21955"/>
                    <a:pt x="40565" y="19789"/>
                    <a:pt x="45685" y="15729"/>
                  </a:cubicBezTo>
                  <a:cubicBezTo>
                    <a:pt x="50650" y="11788"/>
                    <a:pt x="54210" y="6239"/>
                    <a:pt x="55698" y="108"/>
                  </a:cubicBezTo>
                  <a:lnTo>
                    <a:pt x="55270" y="0"/>
                  </a:lnTo>
                  <a:cubicBezTo>
                    <a:pt x="52174" y="12645"/>
                    <a:pt x="40899" y="21503"/>
                    <a:pt x="27850" y="21503"/>
                  </a:cubicBezTo>
                  <a:cubicBezTo>
                    <a:pt x="14800" y="21503"/>
                    <a:pt x="3513" y="12645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724300" y="3873525"/>
              <a:ext cx="1171300" cy="442050"/>
            </a:xfrm>
            <a:custGeom>
              <a:avLst/>
              <a:gdLst/>
              <a:ahLst/>
              <a:cxnLst/>
              <a:rect l="l" t="t" r="r" b="b"/>
              <a:pathLst>
                <a:path w="46852" h="17682" extrusionOk="0">
                  <a:moveTo>
                    <a:pt x="430" y="0"/>
                  </a:moveTo>
                  <a:lnTo>
                    <a:pt x="1" y="119"/>
                  </a:lnTo>
                  <a:cubicBezTo>
                    <a:pt x="1442" y="5084"/>
                    <a:pt x="4513" y="9549"/>
                    <a:pt x="8657" y="12704"/>
                  </a:cubicBezTo>
                  <a:cubicBezTo>
                    <a:pt x="12931" y="15955"/>
                    <a:pt x="18027" y="17681"/>
                    <a:pt x="23421" y="17681"/>
                  </a:cubicBezTo>
                  <a:cubicBezTo>
                    <a:pt x="28814" y="17681"/>
                    <a:pt x="33910" y="15955"/>
                    <a:pt x="38184" y="12704"/>
                  </a:cubicBezTo>
                  <a:cubicBezTo>
                    <a:pt x="42328" y="9549"/>
                    <a:pt x="45399" y="5084"/>
                    <a:pt x="46852" y="119"/>
                  </a:cubicBezTo>
                  <a:lnTo>
                    <a:pt x="46411" y="0"/>
                  </a:lnTo>
                  <a:cubicBezTo>
                    <a:pt x="43471" y="10168"/>
                    <a:pt x="34005" y="17253"/>
                    <a:pt x="23421" y="17253"/>
                  </a:cubicBezTo>
                  <a:cubicBezTo>
                    <a:pt x="12836" y="17253"/>
                    <a:pt x="3382" y="10145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836525" y="3872625"/>
              <a:ext cx="946575" cy="335775"/>
            </a:xfrm>
            <a:custGeom>
              <a:avLst/>
              <a:gdLst/>
              <a:ahLst/>
              <a:cxnLst/>
              <a:rect l="l" t="t" r="r" b="b"/>
              <a:pathLst>
                <a:path w="37863" h="13431" extrusionOk="0">
                  <a:moveTo>
                    <a:pt x="417" y="1"/>
                  </a:moveTo>
                  <a:lnTo>
                    <a:pt x="1" y="155"/>
                  </a:lnTo>
                  <a:cubicBezTo>
                    <a:pt x="2870" y="8085"/>
                    <a:pt x="10478" y="13431"/>
                    <a:pt x="18932" y="13431"/>
                  </a:cubicBezTo>
                  <a:cubicBezTo>
                    <a:pt x="27373" y="13431"/>
                    <a:pt x="34981" y="8097"/>
                    <a:pt x="37862" y="155"/>
                  </a:cubicBezTo>
                  <a:lnTo>
                    <a:pt x="37446" y="1"/>
                  </a:lnTo>
                  <a:cubicBezTo>
                    <a:pt x="34636" y="7764"/>
                    <a:pt x="27194" y="12978"/>
                    <a:pt x="18932" y="12978"/>
                  </a:cubicBezTo>
                  <a:cubicBezTo>
                    <a:pt x="10657" y="12978"/>
                    <a:pt x="3227" y="7775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952625" y="3872025"/>
              <a:ext cx="714375" cy="229525"/>
            </a:xfrm>
            <a:custGeom>
              <a:avLst/>
              <a:gdLst/>
              <a:ahLst/>
              <a:cxnLst/>
              <a:rect l="l" t="t" r="r" b="b"/>
              <a:pathLst>
                <a:path w="28575" h="9181" extrusionOk="0">
                  <a:moveTo>
                    <a:pt x="405" y="1"/>
                  </a:moveTo>
                  <a:lnTo>
                    <a:pt x="0" y="191"/>
                  </a:lnTo>
                  <a:cubicBezTo>
                    <a:pt x="1286" y="2846"/>
                    <a:pt x="3262" y="5085"/>
                    <a:pt x="5751" y="6680"/>
                  </a:cubicBezTo>
                  <a:cubicBezTo>
                    <a:pt x="8287" y="8323"/>
                    <a:pt x="11251" y="9181"/>
                    <a:pt x="14288" y="9181"/>
                  </a:cubicBezTo>
                  <a:cubicBezTo>
                    <a:pt x="17324" y="9181"/>
                    <a:pt x="20288" y="8323"/>
                    <a:pt x="22824" y="6680"/>
                  </a:cubicBezTo>
                  <a:cubicBezTo>
                    <a:pt x="25313" y="5085"/>
                    <a:pt x="27289" y="2846"/>
                    <a:pt x="28575" y="191"/>
                  </a:cubicBezTo>
                  <a:lnTo>
                    <a:pt x="28170" y="1"/>
                  </a:lnTo>
                  <a:cubicBezTo>
                    <a:pt x="25634" y="5311"/>
                    <a:pt x="20169" y="8740"/>
                    <a:pt x="14288" y="8740"/>
                  </a:cubicBezTo>
                  <a:cubicBezTo>
                    <a:pt x="8406" y="8740"/>
                    <a:pt x="2965" y="5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2077325" y="3871150"/>
              <a:ext cx="464975" cy="123550"/>
            </a:xfrm>
            <a:custGeom>
              <a:avLst/>
              <a:gdLst/>
              <a:ahLst/>
              <a:cxnLst/>
              <a:rect l="l" t="t" r="r" b="b"/>
              <a:pathLst>
                <a:path w="18599" h="4942" extrusionOk="0">
                  <a:moveTo>
                    <a:pt x="358" y="0"/>
                  </a:moveTo>
                  <a:lnTo>
                    <a:pt x="1" y="274"/>
                  </a:lnTo>
                  <a:cubicBezTo>
                    <a:pt x="2180" y="3203"/>
                    <a:pt x="5656" y="4941"/>
                    <a:pt x="9300" y="4941"/>
                  </a:cubicBezTo>
                  <a:cubicBezTo>
                    <a:pt x="12931" y="4941"/>
                    <a:pt x="16419" y="3203"/>
                    <a:pt x="18598" y="274"/>
                  </a:cubicBezTo>
                  <a:lnTo>
                    <a:pt x="18241" y="0"/>
                  </a:lnTo>
                  <a:cubicBezTo>
                    <a:pt x="16110" y="2858"/>
                    <a:pt x="12859" y="4501"/>
                    <a:pt x="9300" y="4501"/>
                  </a:cubicBezTo>
                  <a:cubicBezTo>
                    <a:pt x="5740" y="4501"/>
                    <a:pt x="2477" y="2858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>
            <a:spLocks noGrp="1"/>
          </p:cNvSpPr>
          <p:nvPr>
            <p:ph type="title"/>
          </p:nvPr>
        </p:nvSpPr>
        <p:spPr>
          <a:xfrm>
            <a:off x="1879200" y="1386350"/>
            <a:ext cx="20301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2" hasCustomPrompt="1"/>
          </p:nvPr>
        </p:nvSpPr>
        <p:spPr>
          <a:xfrm>
            <a:off x="943263" y="1753175"/>
            <a:ext cx="777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1"/>
          </p:nvPr>
        </p:nvSpPr>
        <p:spPr>
          <a:xfrm>
            <a:off x="1879175" y="2137675"/>
            <a:ext cx="25719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3"/>
          </p:nvPr>
        </p:nvSpPr>
        <p:spPr>
          <a:xfrm>
            <a:off x="1879200" y="3018826"/>
            <a:ext cx="20301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4" hasCustomPrompt="1"/>
          </p:nvPr>
        </p:nvSpPr>
        <p:spPr>
          <a:xfrm>
            <a:off x="943263" y="3358525"/>
            <a:ext cx="777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5"/>
          </p:nvPr>
        </p:nvSpPr>
        <p:spPr>
          <a:xfrm>
            <a:off x="1879175" y="3770150"/>
            <a:ext cx="25719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6"/>
          </p:nvPr>
        </p:nvSpPr>
        <p:spPr>
          <a:xfrm>
            <a:off x="5746150" y="1386350"/>
            <a:ext cx="20301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7" hasCustomPrompt="1"/>
          </p:nvPr>
        </p:nvSpPr>
        <p:spPr>
          <a:xfrm>
            <a:off x="4805263" y="1753175"/>
            <a:ext cx="777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8"/>
          </p:nvPr>
        </p:nvSpPr>
        <p:spPr>
          <a:xfrm>
            <a:off x="5746141" y="2137675"/>
            <a:ext cx="25719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9"/>
          </p:nvPr>
        </p:nvSpPr>
        <p:spPr>
          <a:xfrm>
            <a:off x="5746150" y="3018825"/>
            <a:ext cx="20301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5263" y="3358525"/>
            <a:ext cx="777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4"/>
          </p:nvPr>
        </p:nvSpPr>
        <p:spPr>
          <a:xfrm>
            <a:off x="5746141" y="3770150"/>
            <a:ext cx="25719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15"/>
          </p:nvPr>
        </p:nvSpPr>
        <p:spPr>
          <a:xfrm>
            <a:off x="720000" y="497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13"/>
          <p:cNvGrpSpPr/>
          <p:nvPr/>
        </p:nvGrpSpPr>
        <p:grpSpPr>
          <a:xfrm>
            <a:off x="8049357" y="373634"/>
            <a:ext cx="811502" cy="202419"/>
            <a:chOff x="440200" y="1233325"/>
            <a:chExt cx="566375" cy="141275"/>
          </a:xfrm>
        </p:grpSpPr>
        <p:sp>
          <p:nvSpPr>
            <p:cNvPr id="223" name="Google Shape;223;p13"/>
            <p:cNvSpPr/>
            <p:nvPr/>
          </p:nvSpPr>
          <p:spPr>
            <a:xfrm>
              <a:off x="440200" y="1233325"/>
              <a:ext cx="282975" cy="141275"/>
            </a:xfrm>
            <a:custGeom>
              <a:avLst/>
              <a:gdLst/>
              <a:ahLst/>
              <a:cxnLst/>
              <a:rect l="l" t="t" r="r" b="b"/>
              <a:pathLst>
                <a:path w="11319" h="5651" extrusionOk="0">
                  <a:moveTo>
                    <a:pt x="1" y="1"/>
                  </a:moveTo>
                  <a:cubicBezTo>
                    <a:pt x="1" y="3139"/>
                    <a:pt x="2550" y="5650"/>
                    <a:pt x="5669" y="5650"/>
                  </a:cubicBezTo>
                  <a:cubicBezTo>
                    <a:pt x="880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723625" y="1233325"/>
              <a:ext cx="282950" cy="141275"/>
            </a:xfrm>
            <a:custGeom>
              <a:avLst/>
              <a:gdLst/>
              <a:ahLst/>
              <a:cxnLst/>
              <a:rect l="l" t="t" r="r" b="b"/>
              <a:pathLst>
                <a:path w="11318" h="5651" extrusionOk="0">
                  <a:moveTo>
                    <a:pt x="0" y="1"/>
                  </a:moveTo>
                  <a:cubicBezTo>
                    <a:pt x="0" y="3139"/>
                    <a:pt x="2549" y="5650"/>
                    <a:pt x="5668" y="5650"/>
                  </a:cubicBezTo>
                  <a:cubicBezTo>
                    <a:pt x="878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3"/>
          <p:cNvGrpSpPr/>
          <p:nvPr/>
        </p:nvGrpSpPr>
        <p:grpSpPr>
          <a:xfrm flipH="1">
            <a:off x="8237497" y="4280822"/>
            <a:ext cx="623356" cy="655522"/>
            <a:chOff x="431175" y="4085575"/>
            <a:chExt cx="412300" cy="433575"/>
          </a:xfrm>
        </p:grpSpPr>
        <p:sp>
          <p:nvSpPr>
            <p:cNvPr id="226" name="Google Shape;226;p13"/>
            <p:cNvSpPr/>
            <p:nvPr/>
          </p:nvSpPr>
          <p:spPr>
            <a:xfrm>
              <a:off x="431175" y="4085575"/>
              <a:ext cx="205925" cy="187900"/>
            </a:xfrm>
            <a:custGeom>
              <a:avLst/>
              <a:gdLst/>
              <a:ahLst/>
              <a:cxnLst/>
              <a:rect l="l" t="t" r="r" b="b"/>
              <a:pathLst>
                <a:path w="8237" h="7516" extrusionOk="0">
                  <a:moveTo>
                    <a:pt x="4117" y="0"/>
                  </a:moveTo>
                  <a:cubicBezTo>
                    <a:pt x="3845" y="0"/>
                    <a:pt x="3568" y="30"/>
                    <a:pt x="3291" y="93"/>
                  </a:cubicBezTo>
                  <a:cubicBezTo>
                    <a:pt x="1256" y="549"/>
                    <a:pt x="0" y="2566"/>
                    <a:pt x="457" y="4601"/>
                  </a:cubicBezTo>
                  <a:cubicBezTo>
                    <a:pt x="849" y="6331"/>
                    <a:pt x="2390" y="7515"/>
                    <a:pt x="4094" y="7515"/>
                  </a:cubicBezTo>
                  <a:cubicBezTo>
                    <a:pt x="4375" y="7515"/>
                    <a:pt x="4660" y="7483"/>
                    <a:pt x="4946" y="7416"/>
                  </a:cubicBezTo>
                  <a:cubicBezTo>
                    <a:pt x="6981" y="6959"/>
                    <a:pt x="8236" y="4943"/>
                    <a:pt x="7780" y="2927"/>
                  </a:cubicBezTo>
                  <a:cubicBezTo>
                    <a:pt x="7386" y="1187"/>
                    <a:pt x="5831" y="0"/>
                    <a:pt x="4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431175" y="4330925"/>
              <a:ext cx="205925" cy="188225"/>
            </a:xfrm>
            <a:custGeom>
              <a:avLst/>
              <a:gdLst/>
              <a:ahLst/>
              <a:cxnLst/>
              <a:rect l="l" t="t" r="r" b="b"/>
              <a:pathLst>
                <a:path w="8237" h="7529" extrusionOk="0">
                  <a:moveTo>
                    <a:pt x="4117" y="1"/>
                  </a:moveTo>
                  <a:cubicBezTo>
                    <a:pt x="3845" y="1"/>
                    <a:pt x="3568" y="31"/>
                    <a:pt x="3291" y="94"/>
                  </a:cubicBezTo>
                  <a:cubicBezTo>
                    <a:pt x="1256" y="569"/>
                    <a:pt x="0" y="2566"/>
                    <a:pt x="457" y="4601"/>
                  </a:cubicBezTo>
                  <a:cubicBezTo>
                    <a:pt x="851" y="6341"/>
                    <a:pt x="2406" y="7528"/>
                    <a:pt x="4132" y="7528"/>
                  </a:cubicBezTo>
                  <a:cubicBezTo>
                    <a:pt x="4407" y="7528"/>
                    <a:pt x="4686" y="7498"/>
                    <a:pt x="4965" y="7436"/>
                  </a:cubicBezTo>
                  <a:cubicBezTo>
                    <a:pt x="6981" y="6960"/>
                    <a:pt x="8236" y="4944"/>
                    <a:pt x="7780" y="2928"/>
                  </a:cubicBezTo>
                  <a:cubicBezTo>
                    <a:pt x="7386" y="1188"/>
                    <a:pt x="5831" y="1"/>
                    <a:pt x="4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637075" y="4208300"/>
              <a:ext cx="206400" cy="187625"/>
            </a:xfrm>
            <a:custGeom>
              <a:avLst/>
              <a:gdLst/>
              <a:ahLst/>
              <a:cxnLst/>
              <a:rect l="l" t="t" r="r" b="b"/>
              <a:pathLst>
                <a:path w="8256" h="7505" extrusionOk="0">
                  <a:moveTo>
                    <a:pt x="4121" y="1"/>
                  </a:moveTo>
                  <a:cubicBezTo>
                    <a:pt x="3158" y="1"/>
                    <a:pt x="2197" y="367"/>
                    <a:pt x="1465" y="1099"/>
                  </a:cubicBezTo>
                  <a:cubicBezTo>
                    <a:pt x="0" y="2564"/>
                    <a:pt x="0" y="4941"/>
                    <a:pt x="1465" y="6406"/>
                  </a:cubicBezTo>
                  <a:cubicBezTo>
                    <a:pt x="2197" y="7138"/>
                    <a:pt x="3158" y="7505"/>
                    <a:pt x="4121" y="7505"/>
                  </a:cubicBezTo>
                  <a:cubicBezTo>
                    <a:pt x="5084" y="7505"/>
                    <a:pt x="6049" y="7138"/>
                    <a:pt x="6791" y="6406"/>
                  </a:cubicBezTo>
                  <a:cubicBezTo>
                    <a:pt x="8256" y="4941"/>
                    <a:pt x="8256" y="2564"/>
                    <a:pt x="6791" y="1099"/>
                  </a:cubicBezTo>
                  <a:cubicBezTo>
                    <a:pt x="6049" y="367"/>
                    <a:pt x="5084" y="1"/>
                    <a:pt x="4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3"/>
          <p:cNvGrpSpPr/>
          <p:nvPr/>
        </p:nvGrpSpPr>
        <p:grpSpPr>
          <a:xfrm rot="-5400000" flipH="1">
            <a:off x="-1911076" y="3787342"/>
            <a:ext cx="3941625" cy="3923550"/>
            <a:chOff x="6910150" y="-1257150"/>
            <a:chExt cx="3941625" cy="3923550"/>
          </a:xfrm>
        </p:grpSpPr>
        <p:sp>
          <p:nvSpPr>
            <p:cNvPr id="230" name="Google Shape;230;p13"/>
            <p:cNvSpPr/>
            <p:nvPr/>
          </p:nvSpPr>
          <p:spPr>
            <a:xfrm>
              <a:off x="6910150" y="-1257150"/>
              <a:ext cx="3941625" cy="3923550"/>
            </a:xfrm>
            <a:custGeom>
              <a:avLst/>
              <a:gdLst/>
              <a:ahLst/>
              <a:cxnLst/>
              <a:rect l="l" t="t" r="r" b="b"/>
              <a:pathLst>
                <a:path w="157665" h="156942" extrusionOk="0">
                  <a:moveTo>
                    <a:pt x="26782" y="1"/>
                  </a:moveTo>
                  <a:cubicBezTo>
                    <a:pt x="22978" y="3805"/>
                    <a:pt x="22692" y="10120"/>
                    <a:pt x="22407" y="16207"/>
                  </a:cubicBezTo>
                  <a:cubicBezTo>
                    <a:pt x="22179" y="20943"/>
                    <a:pt x="21970" y="25413"/>
                    <a:pt x="20258" y="28760"/>
                  </a:cubicBezTo>
                  <a:cubicBezTo>
                    <a:pt x="18451" y="32298"/>
                    <a:pt x="14704" y="35341"/>
                    <a:pt x="11052" y="38271"/>
                  </a:cubicBezTo>
                  <a:cubicBezTo>
                    <a:pt x="6430" y="42037"/>
                    <a:pt x="1598" y="45898"/>
                    <a:pt x="819" y="50939"/>
                  </a:cubicBezTo>
                  <a:cubicBezTo>
                    <a:pt x="1" y="56055"/>
                    <a:pt x="3405" y="61267"/>
                    <a:pt x="6677" y="66288"/>
                  </a:cubicBezTo>
                  <a:cubicBezTo>
                    <a:pt x="9226" y="70150"/>
                    <a:pt x="11851" y="74182"/>
                    <a:pt x="12459" y="78043"/>
                  </a:cubicBezTo>
                  <a:cubicBezTo>
                    <a:pt x="13087" y="81847"/>
                    <a:pt x="11813" y="86450"/>
                    <a:pt x="10614" y="90863"/>
                  </a:cubicBezTo>
                  <a:cubicBezTo>
                    <a:pt x="9016" y="96722"/>
                    <a:pt x="7381" y="102751"/>
                    <a:pt x="9758" y="107430"/>
                  </a:cubicBezTo>
                  <a:cubicBezTo>
                    <a:pt x="12041" y="111881"/>
                    <a:pt x="17747" y="114050"/>
                    <a:pt x="23263" y="116161"/>
                  </a:cubicBezTo>
                  <a:cubicBezTo>
                    <a:pt x="27676" y="117854"/>
                    <a:pt x="32241" y="119585"/>
                    <a:pt x="35151" y="122495"/>
                  </a:cubicBezTo>
                  <a:cubicBezTo>
                    <a:pt x="38042" y="125386"/>
                    <a:pt x="39773" y="129951"/>
                    <a:pt x="41466" y="134383"/>
                  </a:cubicBezTo>
                  <a:cubicBezTo>
                    <a:pt x="43558" y="139899"/>
                    <a:pt x="45746" y="145605"/>
                    <a:pt x="50197" y="147849"/>
                  </a:cubicBezTo>
                  <a:cubicBezTo>
                    <a:pt x="51891" y="148724"/>
                    <a:pt x="53765" y="149063"/>
                    <a:pt x="55744" y="149063"/>
                  </a:cubicBezTo>
                  <a:cubicBezTo>
                    <a:pt x="59229" y="149063"/>
                    <a:pt x="63039" y="148013"/>
                    <a:pt x="66764" y="146994"/>
                  </a:cubicBezTo>
                  <a:cubicBezTo>
                    <a:pt x="70401" y="145994"/>
                    <a:pt x="74141" y="144995"/>
                    <a:pt x="77469" y="144995"/>
                  </a:cubicBezTo>
                  <a:cubicBezTo>
                    <a:pt x="78195" y="144995"/>
                    <a:pt x="78902" y="145043"/>
                    <a:pt x="79584" y="145149"/>
                  </a:cubicBezTo>
                  <a:cubicBezTo>
                    <a:pt x="83464" y="145757"/>
                    <a:pt x="87477" y="148382"/>
                    <a:pt x="91358" y="150931"/>
                  </a:cubicBezTo>
                  <a:cubicBezTo>
                    <a:pt x="95866" y="153898"/>
                    <a:pt x="100526" y="156941"/>
                    <a:pt x="105148" y="156941"/>
                  </a:cubicBezTo>
                  <a:cubicBezTo>
                    <a:pt x="105642" y="156941"/>
                    <a:pt x="106175" y="156884"/>
                    <a:pt x="106707" y="156846"/>
                  </a:cubicBezTo>
                  <a:cubicBezTo>
                    <a:pt x="111748" y="156066"/>
                    <a:pt x="115628" y="151235"/>
                    <a:pt x="119375" y="146594"/>
                  </a:cubicBezTo>
                  <a:cubicBezTo>
                    <a:pt x="122305" y="142961"/>
                    <a:pt x="125348" y="139195"/>
                    <a:pt x="128905" y="137388"/>
                  </a:cubicBezTo>
                  <a:cubicBezTo>
                    <a:pt x="132252" y="135676"/>
                    <a:pt x="136722" y="135467"/>
                    <a:pt x="141440" y="135258"/>
                  </a:cubicBezTo>
                  <a:cubicBezTo>
                    <a:pt x="147564" y="134972"/>
                    <a:pt x="153860" y="134687"/>
                    <a:pt x="157664" y="130883"/>
                  </a:cubicBezTo>
                  <a:lnTo>
                    <a:pt x="157322" y="130541"/>
                  </a:lnTo>
                  <a:cubicBezTo>
                    <a:pt x="153651" y="134231"/>
                    <a:pt x="147431" y="134516"/>
                    <a:pt x="141421" y="134801"/>
                  </a:cubicBezTo>
                  <a:cubicBezTo>
                    <a:pt x="136856" y="135010"/>
                    <a:pt x="132119" y="135239"/>
                    <a:pt x="128677" y="136989"/>
                  </a:cubicBezTo>
                  <a:cubicBezTo>
                    <a:pt x="125025" y="138853"/>
                    <a:pt x="121981" y="142657"/>
                    <a:pt x="118995" y="146309"/>
                  </a:cubicBezTo>
                  <a:cubicBezTo>
                    <a:pt x="115286" y="150893"/>
                    <a:pt x="111482" y="155629"/>
                    <a:pt x="106612" y="156390"/>
                  </a:cubicBezTo>
                  <a:cubicBezTo>
                    <a:pt x="106134" y="156464"/>
                    <a:pt x="105653" y="156499"/>
                    <a:pt x="105171" y="156499"/>
                  </a:cubicBezTo>
                  <a:cubicBezTo>
                    <a:pt x="100702" y="156499"/>
                    <a:pt x="96068" y="153488"/>
                    <a:pt x="91605" y="150569"/>
                  </a:cubicBezTo>
                  <a:cubicBezTo>
                    <a:pt x="87687" y="148002"/>
                    <a:pt x="83635" y="145339"/>
                    <a:pt x="79660" y="144711"/>
                  </a:cubicBezTo>
                  <a:cubicBezTo>
                    <a:pt x="78966" y="144603"/>
                    <a:pt x="78249" y="144554"/>
                    <a:pt x="77513" y="144554"/>
                  </a:cubicBezTo>
                  <a:cubicBezTo>
                    <a:pt x="74114" y="144554"/>
                    <a:pt x="70324" y="145593"/>
                    <a:pt x="66650" y="146594"/>
                  </a:cubicBezTo>
                  <a:cubicBezTo>
                    <a:pt x="62950" y="147620"/>
                    <a:pt x="59173" y="148653"/>
                    <a:pt x="55744" y="148653"/>
                  </a:cubicBezTo>
                  <a:cubicBezTo>
                    <a:pt x="53831" y="148653"/>
                    <a:pt x="52027" y="148331"/>
                    <a:pt x="50406" y="147507"/>
                  </a:cubicBezTo>
                  <a:cubicBezTo>
                    <a:pt x="46126" y="145320"/>
                    <a:pt x="44072" y="139937"/>
                    <a:pt x="41904" y="134250"/>
                  </a:cubicBezTo>
                  <a:cubicBezTo>
                    <a:pt x="40192" y="129780"/>
                    <a:pt x="38423" y="125177"/>
                    <a:pt x="35455" y="122209"/>
                  </a:cubicBezTo>
                  <a:cubicBezTo>
                    <a:pt x="32488" y="119223"/>
                    <a:pt x="27866" y="117473"/>
                    <a:pt x="23396" y="115761"/>
                  </a:cubicBezTo>
                  <a:cubicBezTo>
                    <a:pt x="17709" y="113593"/>
                    <a:pt x="12345" y="111558"/>
                    <a:pt x="10158" y="107240"/>
                  </a:cubicBezTo>
                  <a:cubicBezTo>
                    <a:pt x="7856" y="102713"/>
                    <a:pt x="9492" y="96760"/>
                    <a:pt x="11052" y="91015"/>
                  </a:cubicBezTo>
                  <a:cubicBezTo>
                    <a:pt x="12288" y="86545"/>
                    <a:pt x="13562" y="81923"/>
                    <a:pt x="12935" y="78005"/>
                  </a:cubicBezTo>
                  <a:cubicBezTo>
                    <a:pt x="12288" y="74011"/>
                    <a:pt x="9663" y="69959"/>
                    <a:pt x="7095" y="66041"/>
                  </a:cubicBezTo>
                  <a:cubicBezTo>
                    <a:pt x="3824" y="61096"/>
                    <a:pt x="476" y="55979"/>
                    <a:pt x="1256" y="51034"/>
                  </a:cubicBezTo>
                  <a:cubicBezTo>
                    <a:pt x="2017" y="46164"/>
                    <a:pt x="6753" y="42341"/>
                    <a:pt x="11337" y="38651"/>
                  </a:cubicBezTo>
                  <a:cubicBezTo>
                    <a:pt x="15008" y="35684"/>
                    <a:pt x="18812" y="32622"/>
                    <a:pt x="20657" y="28970"/>
                  </a:cubicBezTo>
                  <a:cubicBezTo>
                    <a:pt x="22426" y="25527"/>
                    <a:pt x="22635" y="20791"/>
                    <a:pt x="22845" y="16226"/>
                  </a:cubicBezTo>
                  <a:cubicBezTo>
                    <a:pt x="23130" y="10215"/>
                    <a:pt x="23415" y="4014"/>
                    <a:pt x="27105" y="324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7210675" y="-1044575"/>
              <a:ext cx="3428525" cy="3413300"/>
            </a:xfrm>
            <a:custGeom>
              <a:avLst/>
              <a:gdLst/>
              <a:ahLst/>
              <a:cxnLst/>
              <a:rect l="l" t="t" r="r" b="b"/>
              <a:pathLst>
                <a:path w="137141" h="136532" extrusionOk="0">
                  <a:moveTo>
                    <a:pt x="23301" y="0"/>
                  </a:moveTo>
                  <a:cubicBezTo>
                    <a:pt x="19973" y="3310"/>
                    <a:pt x="19706" y="8788"/>
                    <a:pt x="19459" y="14095"/>
                  </a:cubicBezTo>
                  <a:cubicBezTo>
                    <a:pt x="19269" y="18203"/>
                    <a:pt x="19117" y="22083"/>
                    <a:pt x="17614" y="25012"/>
                  </a:cubicBezTo>
                  <a:cubicBezTo>
                    <a:pt x="16035" y="28094"/>
                    <a:pt x="12783" y="30738"/>
                    <a:pt x="9625" y="33287"/>
                  </a:cubicBezTo>
                  <a:cubicBezTo>
                    <a:pt x="5574" y="36539"/>
                    <a:pt x="1389" y="39925"/>
                    <a:pt x="705" y="44319"/>
                  </a:cubicBezTo>
                  <a:cubicBezTo>
                    <a:pt x="1" y="48788"/>
                    <a:pt x="2968" y="53296"/>
                    <a:pt x="5821" y="57671"/>
                  </a:cubicBezTo>
                  <a:cubicBezTo>
                    <a:pt x="8028" y="61057"/>
                    <a:pt x="10310" y="64519"/>
                    <a:pt x="10843" y="67904"/>
                  </a:cubicBezTo>
                  <a:cubicBezTo>
                    <a:pt x="11356" y="71214"/>
                    <a:pt x="10272" y="75170"/>
                    <a:pt x="9226" y="79032"/>
                  </a:cubicBezTo>
                  <a:cubicBezTo>
                    <a:pt x="7837" y="84129"/>
                    <a:pt x="6392" y="89379"/>
                    <a:pt x="8484" y="93468"/>
                  </a:cubicBezTo>
                  <a:cubicBezTo>
                    <a:pt x="10462" y="97349"/>
                    <a:pt x="15427" y="99251"/>
                    <a:pt x="20220" y="101077"/>
                  </a:cubicBezTo>
                  <a:cubicBezTo>
                    <a:pt x="24062" y="102541"/>
                    <a:pt x="28018" y="104044"/>
                    <a:pt x="30548" y="106555"/>
                  </a:cubicBezTo>
                  <a:cubicBezTo>
                    <a:pt x="33059" y="109084"/>
                    <a:pt x="34562" y="113060"/>
                    <a:pt x="36045" y="116883"/>
                  </a:cubicBezTo>
                  <a:cubicBezTo>
                    <a:pt x="37871" y="121695"/>
                    <a:pt x="39773" y="126660"/>
                    <a:pt x="43654" y="128638"/>
                  </a:cubicBezTo>
                  <a:cubicBezTo>
                    <a:pt x="45130" y="129393"/>
                    <a:pt x="46758" y="129685"/>
                    <a:pt x="48474" y="129685"/>
                  </a:cubicBezTo>
                  <a:cubicBezTo>
                    <a:pt x="51511" y="129685"/>
                    <a:pt x="54826" y="128771"/>
                    <a:pt x="58071" y="127896"/>
                  </a:cubicBezTo>
                  <a:cubicBezTo>
                    <a:pt x="61224" y="127038"/>
                    <a:pt x="64479" y="126141"/>
                    <a:pt x="67364" y="126141"/>
                  </a:cubicBezTo>
                  <a:cubicBezTo>
                    <a:pt x="67995" y="126141"/>
                    <a:pt x="68608" y="126184"/>
                    <a:pt x="69199" y="126279"/>
                  </a:cubicBezTo>
                  <a:cubicBezTo>
                    <a:pt x="72584" y="126793"/>
                    <a:pt x="76046" y="129075"/>
                    <a:pt x="79432" y="131301"/>
                  </a:cubicBezTo>
                  <a:cubicBezTo>
                    <a:pt x="83369" y="133868"/>
                    <a:pt x="87421" y="136531"/>
                    <a:pt x="91434" y="136531"/>
                  </a:cubicBezTo>
                  <a:cubicBezTo>
                    <a:pt x="91890" y="136531"/>
                    <a:pt x="92347" y="136474"/>
                    <a:pt x="92822" y="136417"/>
                  </a:cubicBezTo>
                  <a:cubicBezTo>
                    <a:pt x="97216" y="135733"/>
                    <a:pt x="100583" y="131548"/>
                    <a:pt x="103855" y="127516"/>
                  </a:cubicBezTo>
                  <a:cubicBezTo>
                    <a:pt x="106422" y="124339"/>
                    <a:pt x="109028" y="121087"/>
                    <a:pt x="112129" y="119527"/>
                  </a:cubicBezTo>
                  <a:cubicBezTo>
                    <a:pt x="115039" y="118043"/>
                    <a:pt x="118919" y="117853"/>
                    <a:pt x="123028" y="117663"/>
                  </a:cubicBezTo>
                  <a:cubicBezTo>
                    <a:pt x="128334" y="117396"/>
                    <a:pt x="133831" y="117149"/>
                    <a:pt x="137141" y="113840"/>
                  </a:cubicBezTo>
                  <a:lnTo>
                    <a:pt x="136799" y="113497"/>
                  </a:lnTo>
                  <a:cubicBezTo>
                    <a:pt x="133622" y="116693"/>
                    <a:pt x="128220" y="116959"/>
                    <a:pt x="123009" y="117187"/>
                  </a:cubicBezTo>
                  <a:cubicBezTo>
                    <a:pt x="119014" y="117358"/>
                    <a:pt x="114906" y="117568"/>
                    <a:pt x="111900" y="119089"/>
                  </a:cubicBezTo>
                  <a:cubicBezTo>
                    <a:pt x="108724" y="120706"/>
                    <a:pt x="106061" y="124016"/>
                    <a:pt x="103493" y="127192"/>
                  </a:cubicBezTo>
                  <a:cubicBezTo>
                    <a:pt x="100279" y="131168"/>
                    <a:pt x="96969" y="135276"/>
                    <a:pt x="92746" y="135942"/>
                  </a:cubicBezTo>
                  <a:cubicBezTo>
                    <a:pt x="92309" y="136014"/>
                    <a:pt x="91869" y="136048"/>
                    <a:pt x="91429" y="136048"/>
                  </a:cubicBezTo>
                  <a:cubicBezTo>
                    <a:pt x="87558" y="136048"/>
                    <a:pt x="83576" y="133428"/>
                    <a:pt x="79717" y="130901"/>
                  </a:cubicBezTo>
                  <a:cubicBezTo>
                    <a:pt x="76293" y="128676"/>
                    <a:pt x="72774" y="126374"/>
                    <a:pt x="69294" y="125823"/>
                  </a:cubicBezTo>
                  <a:cubicBezTo>
                    <a:pt x="68680" y="125727"/>
                    <a:pt x="68047" y="125684"/>
                    <a:pt x="67400" y="125684"/>
                  </a:cubicBezTo>
                  <a:cubicBezTo>
                    <a:pt x="64435" y="125684"/>
                    <a:pt x="61158" y="126584"/>
                    <a:pt x="57957" y="127458"/>
                  </a:cubicBezTo>
                  <a:cubicBezTo>
                    <a:pt x="54766" y="128348"/>
                    <a:pt x="51496" y="129237"/>
                    <a:pt x="48529" y="129237"/>
                  </a:cubicBezTo>
                  <a:cubicBezTo>
                    <a:pt x="46862" y="129237"/>
                    <a:pt x="45291" y="128957"/>
                    <a:pt x="43882" y="128238"/>
                  </a:cubicBezTo>
                  <a:cubicBezTo>
                    <a:pt x="40154" y="126336"/>
                    <a:pt x="38366" y="121695"/>
                    <a:pt x="36483" y="116731"/>
                  </a:cubicBezTo>
                  <a:cubicBezTo>
                    <a:pt x="34999" y="112870"/>
                    <a:pt x="33477" y="108856"/>
                    <a:pt x="30872" y="106250"/>
                  </a:cubicBezTo>
                  <a:cubicBezTo>
                    <a:pt x="28285" y="103663"/>
                    <a:pt x="24271" y="102123"/>
                    <a:pt x="20391" y="100639"/>
                  </a:cubicBezTo>
                  <a:cubicBezTo>
                    <a:pt x="15446" y="98737"/>
                    <a:pt x="10786" y="96987"/>
                    <a:pt x="8884" y="93240"/>
                  </a:cubicBezTo>
                  <a:cubicBezTo>
                    <a:pt x="6886" y="89322"/>
                    <a:pt x="8313" y="84167"/>
                    <a:pt x="9663" y="79165"/>
                  </a:cubicBezTo>
                  <a:cubicBezTo>
                    <a:pt x="10748" y="75265"/>
                    <a:pt x="11851" y="71233"/>
                    <a:pt x="11318" y="67828"/>
                  </a:cubicBezTo>
                  <a:cubicBezTo>
                    <a:pt x="10767" y="64367"/>
                    <a:pt x="8465" y="60810"/>
                    <a:pt x="6221" y="57424"/>
                  </a:cubicBezTo>
                  <a:cubicBezTo>
                    <a:pt x="3425" y="53106"/>
                    <a:pt x="514" y="48674"/>
                    <a:pt x="1180" y="44395"/>
                  </a:cubicBezTo>
                  <a:cubicBezTo>
                    <a:pt x="1846" y="40153"/>
                    <a:pt x="5954" y="36843"/>
                    <a:pt x="9930" y="33648"/>
                  </a:cubicBezTo>
                  <a:cubicBezTo>
                    <a:pt x="13125" y="31042"/>
                    <a:pt x="16416" y="28379"/>
                    <a:pt x="18033" y="25222"/>
                  </a:cubicBezTo>
                  <a:cubicBezTo>
                    <a:pt x="19554" y="22197"/>
                    <a:pt x="19744" y="18089"/>
                    <a:pt x="19935" y="14114"/>
                  </a:cubicBezTo>
                  <a:cubicBezTo>
                    <a:pt x="20182" y="8921"/>
                    <a:pt x="20448" y="3519"/>
                    <a:pt x="23625" y="324"/>
                  </a:cubicBezTo>
                  <a:lnTo>
                    <a:pt x="23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7511675" y="-830125"/>
              <a:ext cx="2914025" cy="2900225"/>
            </a:xfrm>
            <a:custGeom>
              <a:avLst/>
              <a:gdLst/>
              <a:ahLst/>
              <a:cxnLst/>
              <a:rect l="l" t="t" r="r" b="b"/>
              <a:pathLst>
                <a:path w="116561" h="116009" extrusionOk="0">
                  <a:moveTo>
                    <a:pt x="19783" y="1"/>
                  </a:moveTo>
                  <a:cubicBezTo>
                    <a:pt x="16968" y="2835"/>
                    <a:pt x="16739" y="7495"/>
                    <a:pt x="16530" y="12003"/>
                  </a:cubicBezTo>
                  <a:cubicBezTo>
                    <a:pt x="16359" y="15483"/>
                    <a:pt x="16226" y="18793"/>
                    <a:pt x="14970" y="21266"/>
                  </a:cubicBezTo>
                  <a:cubicBezTo>
                    <a:pt x="13639" y="23872"/>
                    <a:pt x="10881" y="26116"/>
                    <a:pt x="8180" y="28265"/>
                  </a:cubicBezTo>
                  <a:cubicBezTo>
                    <a:pt x="4756" y="31023"/>
                    <a:pt x="1199" y="33915"/>
                    <a:pt x="610" y="37662"/>
                  </a:cubicBezTo>
                  <a:cubicBezTo>
                    <a:pt x="1" y="41447"/>
                    <a:pt x="2531" y="45308"/>
                    <a:pt x="4946" y="49036"/>
                  </a:cubicBezTo>
                  <a:cubicBezTo>
                    <a:pt x="6829" y="51908"/>
                    <a:pt x="8751" y="54856"/>
                    <a:pt x="9207" y="57710"/>
                  </a:cubicBezTo>
                  <a:cubicBezTo>
                    <a:pt x="9645" y="60525"/>
                    <a:pt x="8732" y="63891"/>
                    <a:pt x="7838" y="67144"/>
                  </a:cubicBezTo>
                  <a:cubicBezTo>
                    <a:pt x="6639" y="71462"/>
                    <a:pt x="5403" y="75951"/>
                    <a:pt x="7191" y="79412"/>
                  </a:cubicBezTo>
                  <a:cubicBezTo>
                    <a:pt x="8884" y="82741"/>
                    <a:pt x="13106" y="84339"/>
                    <a:pt x="17196" y="85917"/>
                  </a:cubicBezTo>
                  <a:cubicBezTo>
                    <a:pt x="20448" y="87154"/>
                    <a:pt x="23815" y="88428"/>
                    <a:pt x="25945" y="90578"/>
                  </a:cubicBezTo>
                  <a:cubicBezTo>
                    <a:pt x="28095" y="92689"/>
                    <a:pt x="29369" y="96056"/>
                    <a:pt x="30605" y="99327"/>
                  </a:cubicBezTo>
                  <a:cubicBezTo>
                    <a:pt x="32184" y="103417"/>
                    <a:pt x="33782" y="107639"/>
                    <a:pt x="37092" y="109332"/>
                  </a:cubicBezTo>
                  <a:cubicBezTo>
                    <a:pt x="38353" y="109966"/>
                    <a:pt x="39745" y="110213"/>
                    <a:pt x="41212" y="110213"/>
                  </a:cubicBezTo>
                  <a:cubicBezTo>
                    <a:pt x="43793" y="110213"/>
                    <a:pt x="46607" y="109449"/>
                    <a:pt x="49360" y="108685"/>
                  </a:cubicBezTo>
                  <a:cubicBezTo>
                    <a:pt x="52039" y="107953"/>
                    <a:pt x="54781" y="107196"/>
                    <a:pt x="57232" y="107196"/>
                  </a:cubicBezTo>
                  <a:cubicBezTo>
                    <a:pt x="57775" y="107196"/>
                    <a:pt x="58303" y="107233"/>
                    <a:pt x="58813" y="107316"/>
                  </a:cubicBezTo>
                  <a:cubicBezTo>
                    <a:pt x="61667" y="107753"/>
                    <a:pt x="64634" y="109693"/>
                    <a:pt x="67487" y="111557"/>
                  </a:cubicBezTo>
                  <a:cubicBezTo>
                    <a:pt x="70835" y="113745"/>
                    <a:pt x="74277" y="116008"/>
                    <a:pt x="77701" y="116008"/>
                  </a:cubicBezTo>
                  <a:cubicBezTo>
                    <a:pt x="78081" y="116008"/>
                    <a:pt x="78462" y="115989"/>
                    <a:pt x="78899" y="115951"/>
                  </a:cubicBezTo>
                  <a:cubicBezTo>
                    <a:pt x="82627" y="115362"/>
                    <a:pt x="85500" y="111824"/>
                    <a:pt x="88296" y="108381"/>
                  </a:cubicBezTo>
                  <a:cubicBezTo>
                    <a:pt x="90445" y="105718"/>
                    <a:pt x="92689" y="102922"/>
                    <a:pt x="95295" y="101591"/>
                  </a:cubicBezTo>
                  <a:cubicBezTo>
                    <a:pt x="97768" y="100335"/>
                    <a:pt x="101059" y="100202"/>
                    <a:pt x="104558" y="100031"/>
                  </a:cubicBezTo>
                  <a:cubicBezTo>
                    <a:pt x="109066" y="99822"/>
                    <a:pt x="113727" y="99593"/>
                    <a:pt x="116561" y="96778"/>
                  </a:cubicBezTo>
                  <a:lnTo>
                    <a:pt x="116218" y="96436"/>
                  </a:lnTo>
                  <a:cubicBezTo>
                    <a:pt x="113536" y="99118"/>
                    <a:pt x="108952" y="99346"/>
                    <a:pt x="104520" y="99555"/>
                  </a:cubicBezTo>
                  <a:cubicBezTo>
                    <a:pt x="101154" y="99688"/>
                    <a:pt x="97654" y="99860"/>
                    <a:pt x="95086" y="101172"/>
                  </a:cubicBezTo>
                  <a:cubicBezTo>
                    <a:pt x="92404" y="102542"/>
                    <a:pt x="90122" y="105357"/>
                    <a:pt x="87934" y="108058"/>
                  </a:cubicBezTo>
                  <a:cubicBezTo>
                    <a:pt x="85214" y="111443"/>
                    <a:pt x="82399" y="114905"/>
                    <a:pt x="78823" y="115476"/>
                  </a:cubicBezTo>
                  <a:cubicBezTo>
                    <a:pt x="78464" y="115532"/>
                    <a:pt x="78104" y="115559"/>
                    <a:pt x="77743" y="115559"/>
                  </a:cubicBezTo>
                  <a:cubicBezTo>
                    <a:pt x="74447" y="115559"/>
                    <a:pt x="71063" y="113339"/>
                    <a:pt x="67772" y="111196"/>
                  </a:cubicBezTo>
                  <a:cubicBezTo>
                    <a:pt x="64862" y="109294"/>
                    <a:pt x="61876" y="107354"/>
                    <a:pt x="58928" y="106878"/>
                  </a:cubicBezTo>
                  <a:cubicBezTo>
                    <a:pt x="58388" y="106791"/>
                    <a:pt x="57831" y="106752"/>
                    <a:pt x="57261" y="106752"/>
                  </a:cubicBezTo>
                  <a:cubicBezTo>
                    <a:pt x="54740" y="106752"/>
                    <a:pt x="51964" y="107519"/>
                    <a:pt x="49265" y="108248"/>
                  </a:cubicBezTo>
                  <a:cubicBezTo>
                    <a:pt x="46550" y="109006"/>
                    <a:pt x="43772" y="109764"/>
                    <a:pt x="41250" y="109764"/>
                  </a:cubicBezTo>
                  <a:cubicBezTo>
                    <a:pt x="39850" y="109764"/>
                    <a:pt x="38527" y="109530"/>
                    <a:pt x="37339" y="108933"/>
                  </a:cubicBezTo>
                  <a:cubicBezTo>
                    <a:pt x="34200" y="107335"/>
                    <a:pt x="32679" y="103360"/>
                    <a:pt x="31081" y="99175"/>
                  </a:cubicBezTo>
                  <a:cubicBezTo>
                    <a:pt x="29807" y="95865"/>
                    <a:pt x="28513" y="92480"/>
                    <a:pt x="26307" y="90254"/>
                  </a:cubicBezTo>
                  <a:cubicBezTo>
                    <a:pt x="24119" y="88048"/>
                    <a:pt x="20696" y="86735"/>
                    <a:pt x="17386" y="85480"/>
                  </a:cubicBezTo>
                  <a:cubicBezTo>
                    <a:pt x="13201" y="83882"/>
                    <a:pt x="9264" y="82380"/>
                    <a:pt x="7647" y="79222"/>
                  </a:cubicBezTo>
                  <a:cubicBezTo>
                    <a:pt x="5954" y="75913"/>
                    <a:pt x="7134" y="71519"/>
                    <a:pt x="8313" y="67296"/>
                  </a:cubicBezTo>
                  <a:cubicBezTo>
                    <a:pt x="9207" y="63967"/>
                    <a:pt x="10139" y="60544"/>
                    <a:pt x="9683" y="57634"/>
                  </a:cubicBezTo>
                  <a:cubicBezTo>
                    <a:pt x="9207" y="54685"/>
                    <a:pt x="7267" y="51699"/>
                    <a:pt x="5365" y="48789"/>
                  </a:cubicBezTo>
                  <a:cubicBezTo>
                    <a:pt x="2987" y="45137"/>
                    <a:pt x="515" y="41352"/>
                    <a:pt x="1085" y="37738"/>
                  </a:cubicBezTo>
                  <a:cubicBezTo>
                    <a:pt x="1618" y="34162"/>
                    <a:pt x="5118" y="31366"/>
                    <a:pt x="8503" y="28627"/>
                  </a:cubicBezTo>
                  <a:cubicBezTo>
                    <a:pt x="11204" y="26439"/>
                    <a:pt x="14019" y="24176"/>
                    <a:pt x="15389" y="21475"/>
                  </a:cubicBezTo>
                  <a:cubicBezTo>
                    <a:pt x="16701" y="18926"/>
                    <a:pt x="16834" y="15407"/>
                    <a:pt x="17006" y="12041"/>
                  </a:cubicBezTo>
                  <a:cubicBezTo>
                    <a:pt x="17196" y="7609"/>
                    <a:pt x="17405" y="3044"/>
                    <a:pt x="20125" y="343"/>
                  </a:cubicBezTo>
                  <a:lnTo>
                    <a:pt x="19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7812225" y="-617100"/>
              <a:ext cx="2399500" cy="2389525"/>
            </a:xfrm>
            <a:custGeom>
              <a:avLst/>
              <a:gdLst/>
              <a:ahLst/>
              <a:cxnLst/>
              <a:rect l="l" t="t" r="r" b="b"/>
              <a:pathLst>
                <a:path w="95980" h="95581" extrusionOk="0">
                  <a:moveTo>
                    <a:pt x="16282" y="1"/>
                  </a:moveTo>
                  <a:cubicBezTo>
                    <a:pt x="13942" y="2321"/>
                    <a:pt x="13752" y="6183"/>
                    <a:pt x="13600" y="9911"/>
                  </a:cubicBezTo>
                  <a:cubicBezTo>
                    <a:pt x="13467" y="12783"/>
                    <a:pt x="13334" y="15503"/>
                    <a:pt x="12307" y="17519"/>
                  </a:cubicBezTo>
                  <a:cubicBezTo>
                    <a:pt x="11222" y="19668"/>
                    <a:pt x="8959" y="21494"/>
                    <a:pt x="6753" y="23282"/>
                  </a:cubicBezTo>
                  <a:cubicBezTo>
                    <a:pt x="3918" y="25584"/>
                    <a:pt x="989" y="27942"/>
                    <a:pt x="495" y="31043"/>
                  </a:cubicBezTo>
                  <a:cubicBezTo>
                    <a:pt x="0" y="34181"/>
                    <a:pt x="2054" y="37377"/>
                    <a:pt x="4090" y="40439"/>
                  </a:cubicBezTo>
                  <a:cubicBezTo>
                    <a:pt x="5630" y="42798"/>
                    <a:pt x="7190" y="45251"/>
                    <a:pt x="7570" y="47572"/>
                  </a:cubicBezTo>
                  <a:cubicBezTo>
                    <a:pt x="7932" y="49854"/>
                    <a:pt x="7171" y="52631"/>
                    <a:pt x="6429" y="55332"/>
                  </a:cubicBezTo>
                  <a:cubicBezTo>
                    <a:pt x="5459" y="58889"/>
                    <a:pt x="4432" y="62579"/>
                    <a:pt x="5916" y="65451"/>
                  </a:cubicBezTo>
                  <a:cubicBezTo>
                    <a:pt x="7323" y="68190"/>
                    <a:pt x="10785" y="69522"/>
                    <a:pt x="14171" y="70796"/>
                  </a:cubicBezTo>
                  <a:cubicBezTo>
                    <a:pt x="16853" y="71823"/>
                    <a:pt x="19611" y="72869"/>
                    <a:pt x="21361" y="74638"/>
                  </a:cubicBezTo>
                  <a:cubicBezTo>
                    <a:pt x="23110" y="76388"/>
                    <a:pt x="24176" y="79146"/>
                    <a:pt x="25203" y="81828"/>
                  </a:cubicBezTo>
                  <a:cubicBezTo>
                    <a:pt x="26477" y="85214"/>
                    <a:pt x="27809" y="88676"/>
                    <a:pt x="30548" y="90083"/>
                  </a:cubicBezTo>
                  <a:cubicBezTo>
                    <a:pt x="31589" y="90621"/>
                    <a:pt x="32739" y="90829"/>
                    <a:pt x="33951" y="90829"/>
                  </a:cubicBezTo>
                  <a:cubicBezTo>
                    <a:pt x="36079" y="90829"/>
                    <a:pt x="38400" y="90188"/>
                    <a:pt x="40667" y="89570"/>
                  </a:cubicBezTo>
                  <a:cubicBezTo>
                    <a:pt x="42890" y="88959"/>
                    <a:pt x="45151" y="88336"/>
                    <a:pt x="47165" y="88336"/>
                  </a:cubicBezTo>
                  <a:cubicBezTo>
                    <a:pt x="47598" y="88336"/>
                    <a:pt x="48020" y="88365"/>
                    <a:pt x="48427" y="88428"/>
                  </a:cubicBezTo>
                  <a:cubicBezTo>
                    <a:pt x="50786" y="88771"/>
                    <a:pt x="53201" y="90369"/>
                    <a:pt x="55560" y="91909"/>
                  </a:cubicBezTo>
                  <a:cubicBezTo>
                    <a:pt x="58318" y="93716"/>
                    <a:pt x="61171" y="95580"/>
                    <a:pt x="64005" y="95580"/>
                  </a:cubicBezTo>
                  <a:cubicBezTo>
                    <a:pt x="64310" y="95580"/>
                    <a:pt x="64633" y="95561"/>
                    <a:pt x="64918" y="95523"/>
                  </a:cubicBezTo>
                  <a:cubicBezTo>
                    <a:pt x="68038" y="95029"/>
                    <a:pt x="70415" y="92080"/>
                    <a:pt x="72698" y="89246"/>
                  </a:cubicBezTo>
                  <a:cubicBezTo>
                    <a:pt x="74486" y="87059"/>
                    <a:pt x="76312" y="84777"/>
                    <a:pt x="78461" y="83692"/>
                  </a:cubicBezTo>
                  <a:cubicBezTo>
                    <a:pt x="80477" y="82665"/>
                    <a:pt x="83178" y="82551"/>
                    <a:pt x="86069" y="82399"/>
                  </a:cubicBezTo>
                  <a:cubicBezTo>
                    <a:pt x="89797" y="82247"/>
                    <a:pt x="93640" y="82057"/>
                    <a:pt x="95979" y="79717"/>
                  </a:cubicBezTo>
                  <a:lnTo>
                    <a:pt x="95637" y="79394"/>
                  </a:lnTo>
                  <a:cubicBezTo>
                    <a:pt x="93430" y="81619"/>
                    <a:pt x="89683" y="81790"/>
                    <a:pt x="86031" y="81961"/>
                  </a:cubicBezTo>
                  <a:cubicBezTo>
                    <a:pt x="83235" y="82095"/>
                    <a:pt x="80363" y="82247"/>
                    <a:pt x="78233" y="83312"/>
                  </a:cubicBezTo>
                  <a:cubicBezTo>
                    <a:pt x="76026" y="84434"/>
                    <a:pt x="74143" y="86755"/>
                    <a:pt x="72336" y="88999"/>
                  </a:cubicBezTo>
                  <a:cubicBezTo>
                    <a:pt x="70111" y="91757"/>
                    <a:pt x="67809" y="94629"/>
                    <a:pt x="64880" y="95086"/>
                  </a:cubicBezTo>
                  <a:cubicBezTo>
                    <a:pt x="64588" y="95133"/>
                    <a:pt x="64294" y="95155"/>
                    <a:pt x="63999" y="95155"/>
                  </a:cubicBezTo>
                  <a:cubicBezTo>
                    <a:pt x="61315" y="95155"/>
                    <a:pt x="58517" y="93315"/>
                    <a:pt x="55826" y="91567"/>
                  </a:cubicBezTo>
                  <a:cubicBezTo>
                    <a:pt x="53449" y="89988"/>
                    <a:pt x="50976" y="88371"/>
                    <a:pt x="48522" y="87991"/>
                  </a:cubicBezTo>
                  <a:cubicBezTo>
                    <a:pt x="48089" y="87922"/>
                    <a:pt x="47641" y="87891"/>
                    <a:pt x="47182" y="87891"/>
                  </a:cubicBezTo>
                  <a:cubicBezTo>
                    <a:pt x="45104" y="87891"/>
                    <a:pt x="42796" y="88525"/>
                    <a:pt x="40553" y="89132"/>
                  </a:cubicBezTo>
                  <a:cubicBezTo>
                    <a:pt x="38326" y="89744"/>
                    <a:pt x="36037" y="90363"/>
                    <a:pt x="33963" y="90363"/>
                  </a:cubicBezTo>
                  <a:cubicBezTo>
                    <a:pt x="32812" y="90363"/>
                    <a:pt x="31728" y="90173"/>
                    <a:pt x="30757" y="89684"/>
                  </a:cubicBezTo>
                  <a:cubicBezTo>
                    <a:pt x="28170" y="88352"/>
                    <a:pt x="26934" y="85119"/>
                    <a:pt x="25621" y="81676"/>
                  </a:cubicBezTo>
                  <a:cubicBezTo>
                    <a:pt x="24594" y="78937"/>
                    <a:pt x="23510" y="76103"/>
                    <a:pt x="21703" y="74296"/>
                  </a:cubicBezTo>
                  <a:cubicBezTo>
                    <a:pt x="19877" y="72489"/>
                    <a:pt x="17062" y="71424"/>
                    <a:pt x="14323" y="70378"/>
                  </a:cubicBezTo>
                  <a:cubicBezTo>
                    <a:pt x="10880" y="69065"/>
                    <a:pt x="7627" y="67829"/>
                    <a:pt x="6315" y="65242"/>
                  </a:cubicBezTo>
                  <a:cubicBezTo>
                    <a:pt x="4908" y="62522"/>
                    <a:pt x="5916" y="58908"/>
                    <a:pt x="6867" y="55446"/>
                  </a:cubicBezTo>
                  <a:cubicBezTo>
                    <a:pt x="7608" y="52707"/>
                    <a:pt x="8388" y="49873"/>
                    <a:pt x="8008" y="47477"/>
                  </a:cubicBezTo>
                  <a:cubicBezTo>
                    <a:pt x="7627" y="45061"/>
                    <a:pt x="6011" y="42588"/>
                    <a:pt x="4432" y="40173"/>
                  </a:cubicBezTo>
                  <a:cubicBezTo>
                    <a:pt x="2492" y="37186"/>
                    <a:pt x="438" y="34086"/>
                    <a:pt x="913" y="31119"/>
                  </a:cubicBezTo>
                  <a:cubicBezTo>
                    <a:pt x="1370" y="28190"/>
                    <a:pt x="4223" y="25888"/>
                    <a:pt x="7000" y="23663"/>
                  </a:cubicBezTo>
                  <a:cubicBezTo>
                    <a:pt x="9244" y="21818"/>
                    <a:pt x="11546" y="19973"/>
                    <a:pt x="12687" y="17728"/>
                  </a:cubicBezTo>
                  <a:cubicBezTo>
                    <a:pt x="13790" y="15617"/>
                    <a:pt x="13923" y="12726"/>
                    <a:pt x="14038" y="9930"/>
                  </a:cubicBezTo>
                  <a:cubicBezTo>
                    <a:pt x="14228" y="6297"/>
                    <a:pt x="14399" y="2550"/>
                    <a:pt x="16605" y="324"/>
                  </a:cubicBezTo>
                  <a:lnTo>
                    <a:pt x="162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8112275" y="-404525"/>
              <a:ext cx="1886400" cy="1878325"/>
            </a:xfrm>
            <a:custGeom>
              <a:avLst/>
              <a:gdLst/>
              <a:ahLst/>
              <a:cxnLst/>
              <a:rect l="l" t="t" r="r" b="b"/>
              <a:pathLst>
                <a:path w="75456" h="75133" extrusionOk="0">
                  <a:moveTo>
                    <a:pt x="12820" y="0"/>
                  </a:moveTo>
                  <a:cubicBezTo>
                    <a:pt x="10956" y="1864"/>
                    <a:pt x="10823" y="4908"/>
                    <a:pt x="10671" y="7818"/>
                  </a:cubicBezTo>
                  <a:cubicBezTo>
                    <a:pt x="10576" y="10062"/>
                    <a:pt x="10481" y="12173"/>
                    <a:pt x="9682" y="13771"/>
                  </a:cubicBezTo>
                  <a:cubicBezTo>
                    <a:pt x="8845" y="15426"/>
                    <a:pt x="7057" y="16853"/>
                    <a:pt x="5326" y="18260"/>
                  </a:cubicBezTo>
                  <a:cubicBezTo>
                    <a:pt x="3082" y="20067"/>
                    <a:pt x="761" y="21950"/>
                    <a:pt x="381" y="24404"/>
                  </a:cubicBezTo>
                  <a:cubicBezTo>
                    <a:pt x="0" y="26896"/>
                    <a:pt x="1617" y="29387"/>
                    <a:pt x="3215" y="31822"/>
                  </a:cubicBezTo>
                  <a:cubicBezTo>
                    <a:pt x="4394" y="33648"/>
                    <a:pt x="5649" y="35550"/>
                    <a:pt x="5935" y="37376"/>
                  </a:cubicBezTo>
                  <a:cubicBezTo>
                    <a:pt x="6220" y="39164"/>
                    <a:pt x="5630" y="41351"/>
                    <a:pt x="5060" y="43444"/>
                  </a:cubicBezTo>
                  <a:cubicBezTo>
                    <a:pt x="4299" y="46240"/>
                    <a:pt x="3500" y="49150"/>
                    <a:pt x="4660" y="51432"/>
                  </a:cubicBezTo>
                  <a:cubicBezTo>
                    <a:pt x="5783" y="53601"/>
                    <a:pt x="8503" y="54647"/>
                    <a:pt x="11166" y="55655"/>
                  </a:cubicBezTo>
                  <a:cubicBezTo>
                    <a:pt x="13258" y="56473"/>
                    <a:pt x="15445" y="57310"/>
                    <a:pt x="16815" y="58660"/>
                  </a:cubicBezTo>
                  <a:cubicBezTo>
                    <a:pt x="18165" y="60011"/>
                    <a:pt x="18983" y="62198"/>
                    <a:pt x="19801" y="64290"/>
                  </a:cubicBezTo>
                  <a:cubicBezTo>
                    <a:pt x="20828" y="66953"/>
                    <a:pt x="21874" y="69711"/>
                    <a:pt x="24024" y="70815"/>
                  </a:cubicBezTo>
                  <a:cubicBezTo>
                    <a:pt x="24853" y="71236"/>
                    <a:pt x="25766" y="71399"/>
                    <a:pt x="26725" y="71399"/>
                  </a:cubicBezTo>
                  <a:cubicBezTo>
                    <a:pt x="28406" y="71399"/>
                    <a:pt x="30233" y="70899"/>
                    <a:pt x="32012" y="70415"/>
                  </a:cubicBezTo>
                  <a:cubicBezTo>
                    <a:pt x="33737" y="69945"/>
                    <a:pt x="35526" y="69448"/>
                    <a:pt x="37103" y="69448"/>
                  </a:cubicBezTo>
                  <a:cubicBezTo>
                    <a:pt x="37440" y="69448"/>
                    <a:pt x="37766" y="69471"/>
                    <a:pt x="38080" y="69521"/>
                  </a:cubicBezTo>
                  <a:cubicBezTo>
                    <a:pt x="39887" y="69806"/>
                    <a:pt x="41808" y="71043"/>
                    <a:pt x="43653" y="72260"/>
                  </a:cubicBezTo>
                  <a:cubicBezTo>
                    <a:pt x="45840" y="73668"/>
                    <a:pt x="48066" y="75132"/>
                    <a:pt x="50310" y="75132"/>
                  </a:cubicBezTo>
                  <a:cubicBezTo>
                    <a:pt x="50539" y="75132"/>
                    <a:pt x="50805" y="75132"/>
                    <a:pt x="51071" y="75094"/>
                  </a:cubicBezTo>
                  <a:cubicBezTo>
                    <a:pt x="53544" y="74676"/>
                    <a:pt x="55389" y="72374"/>
                    <a:pt x="57196" y="70149"/>
                  </a:cubicBezTo>
                  <a:cubicBezTo>
                    <a:pt x="58584" y="68437"/>
                    <a:pt x="60030" y="66649"/>
                    <a:pt x="61704" y="65793"/>
                  </a:cubicBezTo>
                  <a:cubicBezTo>
                    <a:pt x="63264" y="65013"/>
                    <a:pt x="65413" y="64899"/>
                    <a:pt x="67638" y="64785"/>
                  </a:cubicBezTo>
                  <a:cubicBezTo>
                    <a:pt x="70587" y="64652"/>
                    <a:pt x="73611" y="64500"/>
                    <a:pt x="75456" y="62655"/>
                  </a:cubicBezTo>
                  <a:lnTo>
                    <a:pt x="75133" y="62312"/>
                  </a:lnTo>
                  <a:cubicBezTo>
                    <a:pt x="73421" y="64062"/>
                    <a:pt x="70472" y="64176"/>
                    <a:pt x="67619" y="64309"/>
                  </a:cubicBezTo>
                  <a:cubicBezTo>
                    <a:pt x="65432" y="64443"/>
                    <a:pt x="63149" y="64538"/>
                    <a:pt x="61476" y="65394"/>
                  </a:cubicBezTo>
                  <a:cubicBezTo>
                    <a:pt x="59726" y="66288"/>
                    <a:pt x="58242" y="68114"/>
                    <a:pt x="56816" y="69883"/>
                  </a:cubicBezTo>
                  <a:cubicBezTo>
                    <a:pt x="55066" y="72070"/>
                    <a:pt x="53259" y="74295"/>
                    <a:pt x="50976" y="74657"/>
                  </a:cubicBezTo>
                  <a:cubicBezTo>
                    <a:pt x="50748" y="74693"/>
                    <a:pt x="50519" y="74709"/>
                    <a:pt x="50289" y="74709"/>
                  </a:cubicBezTo>
                  <a:cubicBezTo>
                    <a:pt x="48193" y="74709"/>
                    <a:pt x="46007" y="73304"/>
                    <a:pt x="43881" y="71899"/>
                  </a:cubicBezTo>
                  <a:cubicBezTo>
                    <a:pt x="42017" y="70662"/>
                    <a:pt x="40058" y="69407"/>
                    <a:pt x="38137" y="69103"/>
                  </a:cubicBezTo>
                  <a:cubicBezTo>
                    <a:pt x="37796" y="69052"/>
                    <a:pt x="37445" y="69029"/>
                    <a:pt x="37085" y="69029"/>
                  </a:cubicBezTo>
                  <a:cubicBezTo>
                    <a:pt x="35435" y="69029"/>
                    <a:pt x="33609" y="69513"/>
                    <a:pt x="31860" y="69997"/>
                  </a:cubicBezTo>
                  <a:cubicBezTo>
                    <a:pt x="30107" y="70475"/>
                    <a:pt x="28315" y="70961"/>
                    <a:pt x="26692" y="70961"/>
                  </a:cubicBezTo>
                  <a:cubicBezTo>
                    <a:pt x="25796" y="70961"/>
                    <a:pt x="24952" y="70813"/>
                    <a:pt x="24195" y="70434"/>
                  </a:cubicBezTo>
                  <a:cubicBezTo>
                    <a:pt x="22179" y="69407"/>
                    <a:pt x="21209" y="66858"/>
                    <a:pt x="20181" y="64176"/>
                  </a:cubicBezTo>
                  <a:cubicBezTo>
                    <a:pt x="19383" y="62027"/>
                    <a:pt x="18527" y="59802"/>
                    <a:pt x="17100" y="58375"/>
                  </a:cubicBezTo>
                  <a:cubicBezTo>
                    <a:pt x="15635" y="56948"/>
                    <a:pt x="13429" y="56092"/>
                    <a:pt x="11299" y="55275"/>
                  </a:cubicBezTo>
                  <a:cubicBezTo>
                    <a:pt x="8598" y="54228"/>
                    <a:pt x="6068" y="53258"/>
                    <a:pt x="5041" y="51261"/>
                  </a:cubicBezTo>
                  <a:cubicBezTo>
                    <a:pt x="3938" y="49150"/>
                    <a:pt x="4736" y="46335"/>
                    <a:pt x="5459" y="43615"/>
                  </a:cubicBezTo>
                  <a:cubicBezTo>
                    <a:pt x="6068" y="41446"/>
                    <a:pt x="6677" y="39240"/>
                    <a:pt x="6372" y="37338"/>
                  </a:cubicBezTo>
                  <a:cubicBezTo>
                    <a:pt x="6068" y="35398"/>
                    <a:pt x="4794" y="33458"/>
                    <a:pt x="3557" y="31575"/>
                  </a:cubicBezTo>
                  <a:cubicBezTo>
                    <a:pt x="2016" y="29216"/>
                    <a:pt x="457" y="26800"/>
                    <a:pt x="799" y="24499"/>
                  </a:cubicBezTo>
                  <a:cubicBezTo>
                    <a:pt x="1161" y="22216"/>
                    <a:pt x="3424" y="20409"/>
                    <a:pt x="5592" y="18641"/>
                  </a:cubicBezTo>
                  <a:cubicBezTo>
                    <a:pt x="7361" y="17214"/>
                    <a:pt x="9168" y="15749"/>
                    <a:pt x="10081" y="13980"/>
                  </a:cubicBezTo>
                  <a:cubicBezTo>
                    <a:pt x="10937" y="12326"/>
                    <a:pt x="11051" y="10043"/>
                    <a:pt x="11146" y="7856"/>
                  </a:cubicBezTo>
                  <a:cubicBezTo>
                    <a:pt x="11299" y="5003"/>
                    <a:pt x="11432" y="2054"/>
                    <a:pt x="13144" y="343"/>
                  </a:cubicBezTo>
                  <a:lnTo>
                    <a:pt x="12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8412325" y="-191500"/>
              <a:ext cx="1374750" cy="1367625"/>
            </a:xfrm>
            <a:custGeom>
              <a:avLst/>
              <a:gdLst/>
              <a:ahLst/>
              <a:cxnLst/>
              <a:rect l="l" t="t" r="r" b="b"/>
              <a:pathLst>
                <a:path w="54990" h="54705" extrusionOk="0">
                  <a:moveTo>
                    <a:pt x="9378" y="0"/>
                  </a:moveTo>
                  <a:cubicBezTo>
                    <a:pt x="8008" y="1370"/>
                    <a:pt x="7894" y="3576"/>
                    <a:pt x="7799" y="5726"/>
                  </a:cubicBezTo>
                  <a:cubicBezTo>
                    <a:pt x="7704" y="7362"/>
                    <a:pt x="7628" y="8883"/>
                    <a:pt x="7057" y="10024"/>
                  </a:cubicBezTo>
                  <a:cubicBezTo>
                    <a:pt x="6448" y="11242"/>
                    <a:pt x="5136" y="12288"/>
                    <a:pt x="3900" y="13277"/>
                  </a:cubicBezTo>
                  <a:cubicBezTo>
                    <a:pt x="2264" y="14608"/>
                    <a:pt x="571" y="15978"/>
                    <a:pt x="286" y="17785"/>
                  </a:cubicBezTo>
                  <a:cubicBezTo>
                    <a:pt x="0" y="19611"/>
                    <a:pt x="1199" y="21437"/>
                    <a:pt x="2359" y="23206"/>
                  </a:cubicBezTo>
                  <a:cubicBezTo>
                    <a:pt x="3215" y="24537"/>
                    <a:pt x="4109" y="25907"/>
                    <a:pt x="4337" y="27219"/>
                  </a:cubicBezTo>
                  <a:cubicBezTo>
                    <a:pt x="4546" y="28494"/>
                    <a:pt x="4109" y="30072"/>
                    <a:pt x="3690" y="31594"/>
                  </a:cubicBezTo>
                  <a:cubicBezTo>
                    <a:pt x="3120" y="33629"/>
                    <a:pt x="2549" y="35760"/>
                    <a:pt x="3405" y="37433"/>
                  </a:cubicBezTo>
                  <a:cubicBezTo>
                    <a:pt x="4204" y="39050"/>
                    <a:pt x="6201" y="39811"/>
                    <a:pt x="8160" y="40553"/>
                  </a:cubicBezTo>
                  <a:cubicBezTo>
                    <a:pt x="9682" y="41123"/>
                    <a:pt x="11242" y="41751"/>
                    <a:pt x="12231" y="42721"/>
                  </a:cubicBezTo>
                  <a:cubicBezTo>
                    <a:pt x="13201" y="43691"/>
                    <a:pt x="13810" y="45270"/>
                    <a:pt x="14380" y="46792"/>
                  </a:cubicBezTo>
                  <a:cubicBezTo>
                    <a:pt x="15141" y="48713"/>
                    <a:pt x="15902" y="50729"/>
                    <a:pt x="17500" y="51547"/>
                  </a:cubicBezTo>
                  <a:cubicBezTo>
                    <a:pt x="18108" y="51861"/>
                    <a:pt x="18783" y="51983"/>
                    <a:pt x="19494" y="51983"/>
                  </a:cubicBezTo>
                  <a:cubicBezTo>
                    <a:pt x="20719" y="51983"/>
                    <a:pt x="22052" y="51622"/>
                    <a:pt x="23339" y="51261"/>
                  </a:cubicBezTo>
                  <a:cubicBezTo>
                    <a:pt x="24590" y="50918"/>
                    <a:pt x="25879" y="50561"/>
                    <a:pt x="27006" y="50561"/>
                  </a:cubicBezTo>
                  <a:cubicBezTo>
                    <a:pt x="27250" y="50561"/>
                    <a:pt x="27487" y="50578"/>
                    <a:pt x="27714" y="50615"/>
                  </a:cubicBezTo>
                  <a:cubicBezTo>
                    <a:pt x="29026" y="50805"/>
                    <a:pt x="30415" y="51699"/>
                    <a:pt x="31746" y="52593"/>
                  </a:cubicBezTo>
                  <a:cubicBezTo>
                    <a:pt x="33344" y="53639"/>
                    <a:pt x="34980" y="54704"/>
                    <a:pt x="36616" y="54704"/>
                  </a:cubicBezTo>
                  <a:cubicBezTo>
                    <a:pt x="36742" y="54704"/>
                    <a:pt x="36869" y="54696"/>
                    <a:pt x="37002" y="54696"/>
                  </a:cubicBezTo>
                  <a:cubicBezTo>
                    <a:pt x="37068" y="54696"/>
                    <a:pt x="37135" y="54698"/>
                    <a:pt x="37205" y="54704"/>
                  </a:cubicBezTo>
                  <a:cubicBezTo>
                    <a:pt x="39012" y="54419"/>
                    <a:pt x="40401" y="52726"/>
                    <a:pt x="41713" y="51090"/>
                  </a:cubicBezTo>
                  <a:cubicBezTo>
                    <a:pt x="42721" y="49835"/>
                    <a:pt x="43748" y="48542"/>
                    <a:pt x="44966" y="47933"/>
                  </a:cubicBezTo>
                  <a:cubicBezTo>
                    <a:pt x="46107" y="47324"/>
                    <a:pt x="47648" y="47267"/>
                    <a:pt x="49264" y="47191"/>
                  </a:cubicBezTo>
                  <a:cubicBezTo>
                    <a:pt x="51414" y="47096"/>
                    <a:pt x="53639" y="46982"/>
                    <a:pt x="54990" y="45612"/>
                  </a:cubicBezTo>
                  <a:lnTo>
                    <a:pt x="54666" y="45289"/>
                  </a:lnTo>
                  <a:cubicBezTo>
                    <a:pt x="53430" y="46525"/>
                    <a:pt x="51281" y="46620"/>
                    <a:pt x="49245" y="46716"/>
                  </a:cubicBezTo>
                  <a:cubicBezTo>
                    <a:pt x="47629" y="46792"/>
                    <a:pt x="45993" y="46887"/>
                    <a:pt x="44756" y="47495"/>
                  </a:cubicBezTo>
                  <a:cubicBezTo>
                    <a:pt x="43463" y="48161"/>
                    <a:pt x="42398" y="49493"/>
                    <a:pt x="41352" y="50786"/>
                  </a:cubicBezTo>
                  <a:cubicBezTo>
                    <a:pt x="40020" y="52422"/>
                    <a:pt x="38784" y="53962"/>
                    <a:pt x="37148" y="54229"/>
                  </a:cubicBezTo>
                  <a:cubicBezTo>
                    <a:pt x="36981" y="54255"/>
                    <a:pt x="36814" y="54268"/>
                    <a:pt x="36646" y="54268"/>
                  </a:cubicBezTo>
                  <a:cubicBezTo>
                    <a:pt x="35126" y="54268"/>
                    <a:pt x="33556" y="53242"/>
                    <a:pt x="32032" y="52232"/>
                  </a:cubicBezTo>
                  <a:cubicBezTo>
                    <a:pt x="30643" y="51319"/>
                    <a:pt x="29216" y="50406"/>
                    <a:pt x="27828" y="50177"/>
                  </a:cubicBezTo>
                  <a:cubicBezTo>
                    <a:pt x="27568" y="50135"/>
                    <a:pt x="27301" y="50116"/>
                    <a:pt x="27028" y="50116"/>
                  </a:cubicBezTo>
                  <a:cubicBezTo>
                    <a:pt x="25825" y="50116"/>
                    <a:pt x="24512" y="50483"/>
                    <a:pt x="23225" y="50824"/>
                  </a:cubicBezTo>
                  <a:cubicBezTo>
                    <a:pt x="21954" y="51182"/>
                    <a:pt x="20651" y="51548"/>
                    <a:pt x="19477" y="51548"/>
                  </a:cubicBezTo>
                  <a:cubicBezTo>
                    <a:pt x="18841" y="51548"/>
                    <a:pt x="18243" y="51440"/>
                    <a:pt x="17709" y="51166"/>
                  </a:cubicBezTo>
                  <a:cubicBezTo>
                    <a:pt x="16282" y="50425"/>
                    <a:pt x="15578" y="48599"/>
                    <a:pt x="14837" y="46639"/>
                  </a:cubicBezTo>
                  <a:cubicBezTo>
                    <a:pt x="14247" y="45080"/>
                    <a:pt x="13619" y="43463"/>
                    <a:pt x="12573" y="42417"/>
                  </a:cubicBezTo>
                  <a:cubicBezTo>
                    <a:pt x="11527" y="41371"/>
                    <a:pt x="9910" y="40743"/>
                    <a:pt x="8351" y="40153"/>
                  </a:cubicBezTo>
                  <a:cubicBezTo>
                    <a:pt x="6391" y="39412"/>
                    <a:pt x="4565" y="38708"/>
                    <a:pt x="3824" y="37281"/>
                  </a:cubicBezTo>
                  <a:cubicBezTo>
                    <a:pt x="3063" y="35760"/>
                    <a:pt x="3614" y="33724"/>
                    <a:pt x="4166" y="31765"/>
                  </a:cubicBezTo>
                  <a:cubicBezTo>
                    <a:pt x="4584" y="30186"/>
                    <a:pt x="5022" y="28551"/>
                    <a:pt x="4813" y="27162"/>
                  </a:cubicBezTo>
                  <a:cubicBezTo>
                    <a:pt x="4584" y="25774"/>
                    <a:pt x="3671" y="24347"/>
                    <a:pt x="2758" y="22959"/>
                  </a:cubicBezTo>
                  <a:cubicBezTo>
                    <a:pt x="1636" y="21247"/>
                    <a:pt x="495" y="19516"/>
                    <a:pt x="761" y="17842"/>
                  </a:cubicBezTo>
                  <a:cubicBezTo>
                    <a:pt x="1028" y="16206"/>
                    <a:pt x="2568" y="14970"/>
                    <a:pt x="4204" y="13638"/>
                  </a:cubicBezTo>
                  <a:cubicBezTo>
                    <a:pt x="5497" y="12611"/>
                    <a:pt x="6829" y="11527"/>
                    <a:pt x="7495" y="10234"/>
                  </a:cubicBezTo>
                  <a:cubicBezTo>
                    <a:pt x="8141" y="8997"/>
                    <a:pt x="8198" y="7342"/>
                    <a:pt x="8274" y="5745"/>
                  </a:cubicBezTo>
                  <a:cubicBezTo>
                    <a:pt x="8370" y="3671"/>
                    <a:pt x="8465" y="1560"/>
                    <a:pt x="9701" y="324"/>
                  </a:cubicBezTo>
                  <a:lnTo>
                    <a:pt x="9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8712375" y="21525"/>
              <a:ext cx="860250" cy="856925"/>
            </a:xfrm>
            <a:custGeom>
              <a:avLst/>
              <a:gdLst/>
              <a:ahLst/>
              <a:cxnLst/>
              <a:rect l="l" t="t" r="r" b="b"/>
              <a:pathLst>
                <a:path w="34410" h="34277" extrusionOk="0">
                  <a:moveTo>
                    <a:pt x="5859" y="1"/>
                  </a:moveTo>
                  <a:cubicBezTo>
                    <a:pt x="4984" y="895"/>
                    <a:pt x="4927" y="2283"/>
                    <a:pt x="4851" y="3653"/>
                  </a:cubicBezTo>
                  <a:cubicBezTo>
                    <a:pt x="4813" y="4642"/>
                    <a:pt x="4756" y="5593"/>
                    <a:pt x="4413" y="6278"/>
                  </a:cubicBezTo>
                  <a:cubicBezTo>
                    <a:pt x="4033" y="7019"/>
                    <a:pt x="3215" y="7666"/>
                    <a:pt x="2454" y="8275"/>
                  </a:cubicBezTo>
                  <a:cubicBezTo>
                    <a:pt x="1427" y="9112"/>
                    <a:pt x="362" y="9968"/>
                    <a:pt x="172" y="11128"/>
                  </a:cubicBezTo>
                  <a:cubicBezTo>
                    <a:pt x="1" y="12307"/>
                    <a:pt x="742" y="13467"/>
                    <a:pt x="1484" y="14590"/>
                  </a:cubicBezTo>
                  <a:cubicBezTo>
                    <a:pt x="1998" y="15408"/>
                    <a:pt x="2568" y="16245"/>
                    <a:pt x="2702" y="17062"/>
                  </a:cubicBezTo>
                  <a:cubicBezTo>
                    <a:pt x="2816" y="17842"/>
                    <a:pt x="2549" y="18793"/>
                    <a:pt x="2283" y="19744"/>
                  </a:cubicBezTo>
                  <a:cubicBezTo>
                    <a:pt x="1941" y="21019"/>
                    <a:pt x="1579" y="22388"/>
                    <a:pt x="2131" y="23453"/>
                  </a:cubicBezTo>
                  <a:cubicBezTo>
                    <a:pt x="2644" y="24481"/>
                    <a:pt x="3900" y="24956"/>
                    <a:pt x="5136" y="25432"/>
                  </a:cubicBezTo>
                  <a:cubicBezTo>
                    <a:pt x="6087" y="25774"/>
                    <a:pt x="7076" y="26154"/>
                    <a:pt x="7666" y="26763"/>
                  </a:cubicBezTo>
                  <a:cubicBezTo>
                    <a:pt x="8256" y="27372"/>
                    <a:pt x="8636" y="28342"/>
                    <a:pt x="8997" y="29274"/>
                  </a:cubicBezTo>
                  <a:cubicBezTo>
                    <a:pt x="9454" y="30510"/>
                    <a:pt x="9948" y="31765"/>
                    <a:pt x="10976" y="32298"/>
                  </a:cubicBezTo>
                  <a:cubicBezTo>
                    <a:pt x="11371" y="32503"/>
                    <a:pt x="11802" y="32582"/>
                    <a:pt x="12256" y="32582"/>
                  </a:cubicBezTo>
                  <a:cubicBezTo>
                    <a:pt x="13026" y="32582"/>
                    <a:pt x="13859" y="32354"/>
                    <a:pt x="14685" y="32127"/>
                  </a:cubicBezTo>
                  <a:cubicBezTo>
                    <a:pt x="15448" y="31920"/>
                    <a:pt x="16264" y="31700"/>
                    <a:pt x="16967" y="31700"/>
                  </a:cubicBezTo>
                  <a:cubicBezTo>
                    <a:pt x="17105" y="31700"/>
                    <a:pt x="17239" y="31709"/>
                    <a:pt x="17367" y="31727"/>
                  </a:cubicBezTo>
                  <a:cubicBezTo>
                    <a:pt x="18165" y="31842"/>
                    <a:pt x="19002" y="32393"/>
                    <a:pt x="19839" y="32945"/>
                  </a:cubicBezTo>
                  <a:cubicBezTo>
                    <a:pt x="20828" y="33611"/>
                    <a:pt x="21875" y="34276"/>
                    <a:pt x="22921" y="34276"/>
                  </a:cubicBezTo>
                  <a:cubicBezTo>
                    <a:pt x="23054" y="34276"/>
                    <a:pt x="23168" y="34257"/>
                    <a:pt x="23282" y="34257"/>
                  </a:cubicBezTo>
                  <a:cubicBezTo>
                    <a:pt x="24442" y="34067"/>
                    <a:pt x="25298" y="32983"/>
                    <a:pt x="26135" y="31975"/>
                  </a:cubicBezTo>
                  <a:cubicBezTo>
                    <a:pt x="26763" y="31176"/>
                    <a:pt x="27391" y="30396"/>
                    <a:pt x="28132" y="30016"/>
                  </a:cubicBezTo>
                  <a:cubicBezTo>
                    <a:pt x="28817" y="29654"/>
                    <a:pt x="29768" y="29616"/>
                    <a:pt x="30776" y="29559"/>
                  </a:cubicBezTo>
                  <a:cubicBezTo>
                    <a:pt x="32127" y="29502"/>
                    <a:pt x="33534" y="29445"/>
                    <a:pt x="34409" y="28570"/>
                  </a:cubicBezTo>
                  <a:lnTo>
                    <a:pt x="34086" y="28228"/>
                  </a:lnTo>
                  <a:cubicBezTo>
                    <a:pt x="33325" y="28969"/>
                    <a:pt x="32013" y="29046"/>
                    <a:pt x="30757" y="29084"/>
                  </a:cubicBezTo>
                  <a:cubicBezTo>
                    <a:pt x="29749" y="29141"/>
                    <a:pt x="28703" y="29179"/>
                    <a:pt x="27923" y="29597"/>
                  </a:cubicBezTo>
                  <a:cubicBezTo>
                    <a:pt x="27105" y="30016"/>
                    <a:pt x="26421" y="30852"/>
                    <a:pt x="25774" y="31651"/>
                  </a:cubicBezTo>
                  <a:cubicBezTo>
                    <a:pt x="24975" y="32659"/>
                    <a:pt x="24195" y="33611"/>
                    <a:pt x="23206" y="33782"/>
                  </a:cubicBezTo>
                  <a:cubicBezTo>
                    <a:pt x="23122" y="33793"/>
                    <a:pt x="23037" y="33798"/>
                    <a:pt x="22952" y="33798"/>
                  </a:cubicBezTo>
                  <a:cubicBezTo>
                    <a:pt x="22036" y="33798"/>
                    <a:pt x="21063" y="33170"/>
                    <a:pt x="20106" y="32526"/>
                  </a:cubicBezTo>
                  <a:cubicBezTo>
                    <a:pt x="19212" y="31994"/>
                    <a:pt x="18337" y="31404"/>
                    <a:pt x="17443" y="31252"/>
                  </a:cubicBezTo>
                  <a:cubicBezTo>
                    <a:pt x="17266" y="31222"/>
                    <a:pt x="17087" y="31209"/>
                    <a:pt x="16905" y="31209"/>
                  </a:cubicBezTo>
                  <a:cubicBezTo>
                    <a:pt x="16146" y="31209"/>
                    <a:pt x="15346" y="31437"/>
                    <a:pt x="14532" y="31651"/>
                  </a:cubicBezTo>
                  <a:cubicBezTo>
                    <a:pt x="13745" y="31873"/>
                    <a:pt x="12949" y="32094"/>
                    <a:pt x="12239" y="32094"/>
                  </a:cubicBezTo>
                  <a:cubicBezTo>
                    <a:pt x="11851" y="32094"/>
                    <a:pt x="11488" y="32028"/>
                    <a:pt x="11166" y="31861"/>
                  </a:cubicBezTo>
                  <a:cubicBezTo>
                    <a:pt x="10272" y="31442"/>
                    <a:pt x="9853" y="30301"/>
                    <a:pt x="9397" y="29103"/>
                  </a:cubicBezTo>
                  <a:cubicBezTo>
                    <a:pt x="9035" y="28133"/>
                    <a:pt x="8636" y="27105"/>
                    <a:pt x="7970" y="26440"/>
                  </a:cubicBezTo>
                  <a:cubicBezTo>
                    <a:pt x="7305" y="25774"/>
                    <a:pt x="6277" y="25394"/>
                    <a:pt x="5307" y="25013"/>
                  </a:cubicBezTo>
                  <a:cubicBezTo>
                    <a:pt x="4128" y="24576"/>
                    <a:pt x="3006" y="24119"/>
                    <a:pt x="2549" y="23263"/>
                  </a:cubicBezTo>
                  <a:cubicBezTo>
                    <a:pt x="2093" y="22350"/>
                    <a:pt x="2435" y="21095"/>
                    <a:pt x="2759" y="19877"/>
                  </a:cubicBezTo>
                  <a:cubicBezTo>
                    <a:pt x="3025" y="18888"/>
                    <a:pt x="3310" y="17861"/>
                    <a:pt x="3177" y="16986"/>
                  </a:cubicBezTo>
                  <a:cubicBezTo>
                    <a:pt x="3025" y="16073"/>
                    <a:pt x="2454" y="15179"/>
                    <a:pt x="1884" y="14323"/>
                  </a:cubicBezTo>
                  <a:cubicBezTo>
                    <a:pt x="1199" y="13277"/>
                    <a:pt x="476" y="12212"/>
                    <a:pt x="647" y="11204"/>
                  </a:cubicBezTo>
                  <a:cubicBezTo>
                    <a:pt x="818" y="10234"/>
                    <a:pt x="1770" y="9454"/>
                    <a:pt x="2759" y="8636"/>
                  </a:cubicBezTo>
                  <a:cubicBezTo>
                    <a:pt x="3576" y="7990"/>
                    <a:pt x="4413" y="7324"/>
                    <a:pt x="4832" y="6506"/>
                  </a:cubicBezTo>
                  <a:cubicBezTo>
                    <a:pt x="5231" y="5707"/>
                    <a:pt x="5288" y="4661"/>
                    <a:pt x="5326" y="3672"/>
                  </a:cubicBezTo>
                  <a:cubicBezTo>
                    <a:pt x="5383" y="2378"/>
                    <a:pt x="5460" y="1085"/>
                    <a:pt x="6182" y="343"/>
                  </a:cubicBezTo>
                  <a:lnTo>
                    <a:pt x="5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 rot="5400000">
            <a:off x="7694958" y="2320413"/>
            <a:ext cx="2773852" cy="1132709"/>
            <a:chOff x="1504350" y="3871150"/>
            <a:chExt cx="1610925" cy="657825"/>
          </a:xfrm>
        </p:grpSpPr>
        <p:sp>
          <p:nvSpPr>
            <p:cNvPr id="238" name="Google Shape;238;p13"/>
            <p:cNvSpPr/>
            <p:nvPr/>
          </p:nvSpPr>
          <p:spPr>
            <a:xfrm>
              <a:off x="1504350" y="3873525"/>
              <a:ext cx="1610925" cy="655450"/>
            </a:xfrm>
            <a:custGeom>
              <a:avLst/>
              <a:gdLst/>
              <a:ahLst/>
              <a:cxnLst/>
              <a:rect l="l" t="t" r="r" b="b"/>
              <a:pathLst>
                <a:path w="64437" h="26218" extrusionOk="0">
                  <a:moveTo>
                    <a:pt x="429" y="0"/>
                  </a:moveTo>
                  <a:lnTo>
                    <a:pt x="0" y="84"/>
                  </a:lnTo>
                  <a:cubicBezTo>
                    <a:pt x="1512" y="7382"/>
                    <a:pt x="5549" y="14002"/>
                    <a:pt x="11335" y="18753"/>
                  </a:cubicBezTo>
                  <a:cubicBezTo>
                    <a:pt x="17205" y="23575"/>
                    <a:pt x="24610" y="26218"/>
                    <a:pt x="32219" y="26218"/>
                  </a:cubicBezTo>
                  <a:cubicBezTo>
                    <a:pt x="39803" y="26218"/>
                    <a:pt x="47232" y="23575"/>
                    <a:pt x="53102" y="18753"/>
                  </a:cubicBezTo>
                  <a:cubicBezTo>
                    <a:pt x="58877" y="14002"/>
                    <a:pt x="62913" y="7370"/>
                    <a:pt x="64437" y="84"/>
                  </a:cubicBezTo>
                  <a:lnTo>
                    <a:pt x="64008" y="0"/>
                  </a:lnTo>
                  <a:cubicBezTo>
                    <a:pt x="60865" y="14943"/>
                    <a:pt x="47494" y="25777"/>
                    <a:pt x="32219" y="25777"/>
                  </a:cubicBezTo>
                  <a:cubicBezTo>
                    <a:pt x="16943" y="25777"/>
                    <a:pt x="3572" y="1493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1613575" y="3873525"/>
              <a:ext cx="1392475" cy="548900"/>
            </a:xfrm>
            <a:custGeom>
              <a:avLst/>
              <a:gdLst/>
              <a:ahLst/>
              <a:cxnLst/>
              <a:rect l="l" t="t" r="r" b="b"/>
              <a:pathLst>
                <a:path w="55699" h="21956" extrusionOk="0">
                  <a:moveTo>
                    <a:pt x="429" y="0"/>
                  </a:moveTo>
                  <a:lnTo>
                    <a:pt x="1" y="108"/>
                  </a:lnTo>
                  <a:cubicBezTo>
                    <a:pt x="1489" y="6239"/>
                    <a:pt x="5049" y="11788"/>
                    <a:pt x="10014" y="15729"/>
                  </a:cubicBezTo>
                  <a:cubicBezTo>
                    <a:pt x="15122" y="19789"/>
                    <a:pt x="21301" y="21955"/>
                    <a:pt x="27850" y="21955"/>
                  </a:cubicBezTo>
                  <a:cubicBezTo>
                    <a:pt x="34398" y="21955"/>
                    <a:pt x="40565" y="19789"/>
                    <a:pt x="45685" y="15729"/>
                  </a:cubicBezTo>
                  <a:cubicBezTo>
                    <a:pt x="50650" y="11788"/>
                    <a:pt x="54210" y="6239"/>
                    <a:pt x="55698" y="108"/>
                  </a:cubicBezTo>
                  <a:lnTo>
                    <a:pt x="55270" y="0"/>
                  </a:lnTo>
                  <a:cubicBezTo>
                    <a:pt x="52174" y="12645"/>
                    <a:pt x="40899" y="21503"/>
                    <a:pt x="27850" y="21503"/>
                  </a:cubicBezTo>
                  <a:cubicBezTo>
                    <a:pt x="14800" y="21503"/>
                    <a:pt x="3513" y="12645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724300" y="3873525"/>
              <a:ext cx="1171300" cy="442050"/>
            </a:xfrm>
            <a:custGeom>
              <a:avLst/>
              <a:gdLst/>
              <a:ahLst/>
              <a:cxnLst/>
              <a:rect l="l" t="t" r="r" b="b"/>
              <a:pathLst>
                <a:path w="46852" h="17682" extrusionOk="0">
                  <a:moveTo>
                    <a:pt x="430" y="0"/>
                  </a:moveTo>
                  <a:lnTo>
                    <a:pt x="1" y="119"/>
                  </a:lnTo>
                  <a:cubicBezTo>
                    <a:pt x="1442" y="5084"/>
                    <a:pt x="4513" y="9549"/>
                    <a:pt x="8657" y="12704"/>
                  </a:cubicBezTo>
                  <a:cubicBezTo>
                    <a:pt x="12931" y="15955"/>
                    <a:pt x="18027" y="17681"/>
                    <a:pt x="23421" y="17681"/>
                  </a:cubicBezTo>
                  <a:cubicBezTo>
                    <a:pt x="28814" y="17681"/>
                    <a:pt x="33910" y="15955"/>
                    <a:pt x="38184" y="12704"/>
                  </a:cubicBezTo>
                  <a:cubicBezTo>
                    <a:pt x="42328" y="9549"/>
                    <a:pt x="45399" y="5084"/>
                    <a:pt x="46852" y="119"/>
                  </a:cubicBezTo>
                  <a:lnTo>
                    <a:pt x="46411" y="0"/>
                  </a:lnTo>
                  <a:cubicBezTo>
                    <a:pt x="43471" y="10168"/>
                    <a:pt x="34005" y="17253"/>
                    <a:pt x="23421" y="17253"/>
                  </a:cubicBezTo>
                  <a:cubicBezTo>
                    <a:pt x="12836" y="17253"/>
                    <a:pt x="3382" y="10145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1836525" y="3872625"/>
              <a:ext cx="946575" cy="335775"/>
            </a:xfrm>
            <a:custGeom>
              <a:avLst/>
              <a:gdLst/>
              <a:ahLst/>
              <a:cxnLst/>
              <a:rect l="l" t="t" r="r" b="b"/>
              <a:pathLst>
                <a:path w="37863" h="13431" extrusionOk="0">
                  <a:moveTo>
                    <a:pt x="417" y="1"/>
                  </a:moveTo>
                  <a:lnTo>
                    <a:pt x="1" y="155"/>
                  </a:lnTo>
                  <a:cubicBezTo>
                    <a:pt x="2870" y="8085"/>
                    <a:pt x="10478" y="13431"/>
                    <a:pt x="18932" y="13431"/>
                  </a:cubicBezTo>
                  <a:cubicBezTo>
                    <a:pt x="27373" y="13431"/>
                    <a:pt x="34981" y="8097"/>
                    <a:pt x="37862" y="155"/>
                  </a:cubicBezTo>
                  <a:lnTo>
                    <a:pt x="37446" y="1"/>
                  </a:lnTo>
                  <a:cubicBezTo>
                    <a:pt x="34636" y="7764"/>
                    <a:pt x="27194" y="12978"/>
                    <a:pt x="18932" y="12978"/>
                  </a:cubicBezTo>
                  <a:cubicBezTo>
                    <a:pt x="10657" y="12978"/>
                    <a:pt x="3227" y="7775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1952625" y="3872025"/>
              <a:ext cx="714375" cy="229525"/>
            </a:xfrm>
            <a:custGeom>
              <a:avLst/>
              <a:gdLst/>
              <a:ahLst/>
              <a:cxnLst/>
              <a:rect l="l" t="t" r="r" b="b"/>
              <a:pathLst>
                <a:path w="28575" h="9181" extrusionOk="0">
                  <a:moveTo>
                    <a:pt x="405" y="1"/>
                  </a:moveTo>
                  <a:lnTo>
                    <a:pt x="0" y="191"/>
                  </a:lnTo>
                  <a:cubicBezTo>
                    <a:pt x="1286" y="2846"/>
                    <a:pt x="3262" y="5085"/>
                    <a:pt x="5751" y="6680"/>
                  </a:cubicBezTo>
                  <a:cubicBezTo>
                    <a:pt x="8287" y="8323"/>
                    <a:pt x="11251" y="9181"/>
                    <a:pt x="14288" y="9181"/>
                  </a:cubicBezTo>
                  <a:cubicBezTo>
                    <a:pt x="17324" y="9181"/>
                    <a:pt x="20288" y="8323"/>
                    <a:pt x="22824" y="6680"/>
                  </a:cubicBezTo>
                  <a:cubicBezTo>
                    <a:pt x="25313" y="5085"/>
                    <a:pt x="27289" y="2846"/>
                    <a:pt x="28575" y="191"/>
                  </a:cubicBezTo>
                  <a:lnTo>
                    <a:pt x="28170" y="1"/>
                  </a:lnTo>
                  <a:cubicBezTo>
                    <a:pt x="25634" y="5311"/>
                    <a:pt x="20169" y="8740"/>
                    <a:pt x="14288" y="8740"/>
                  </a:cubicBezTo>
                  <a:cubicBezTo>
                    <a:pt x="8406" y="8740"/>
                    <a:pt x="2965" y="5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077325" y="3871150"/>
              <a:ext cx="464975" cy="123550"/>
            </a:xfrm>
            <a:custGeom>
              <a:avLst/>
              <a:gdLst/>
              <a:ahLst/>
              <a:cxnLst/>
              <a:rect l="l" t="t" r="r" b="b"/>
              <a:pathLst>
                <a:path w="18599" h="4942" extrusionOk="0">
                  <a:moveTo>
                    <a:pt x="358" y="0"/>
                  </a:moveTo>
                  <a:lnTo>
                    <a:pt x="1" y="274"/>
                  </a:lnTo>
                  <a:cubicBezTo>
                    <a:pt x="2180" y="3203"/>
                    <a:pt x="5656" y="4941"/>
                    <a:pt x="9300" y="4941"/>
                  </a:cubicBezTo>
                  <a:cubicBezTo>
                    <a:pt x="12931" y="4941"/>
                    <a:pt x="16419" y="3203"/>
                    <a:pt x="18598" y="274"/>
                  </a:cubicBezTo>
                  <a:lnTo>
                    <a:pt x="18241" y="0"/>
                  </a:lnTo>
                  <a:cubicBezTo>
                    <a:pt x="16110" y="2858"/>
                    <a:pt x="12859" y="4501"/>
                    <a:pt x="9300" y="4501"/>
                  </a:cubicBezTo>
                  <a:cubicBezTo>
                    <a:pt x="5740" y="4501"/>
                    <a:pt x="2477" y="2858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 txBox="1">
            <a:spLocks noGrp="1"/>
          </p:cNvSpPr>
          <p:nvPr>
            <p:ph type="title"/>
          </p:nvPr>
        </p:nvSpPr>
        <p:spPr>
          <a:xfrm>
            <a:off x="720000" y="497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307482" y="373646"/>
            <a:ext cx="811502" cy="202419"/>
            <a:chOff x="440200" y="1233325"/>
            <a:chExt cx="566375" cy="141275"/>
          </a:xfrm>
        </p:grpSpPr>
        <p:sp>
          <p:nvSpPr>
            <p:cNvPr id="386" name="Google Shape;386;p19"/>
            <p:cNvSpPr/>
            <p:nvPr/>
          </p:nvSpPr>
          <p:spPr>
            <a:xfrm>
              <a:off x="440200" y="1233325"/>
              <a:ext cx="282975" cy="141275"/>
            </a:xfrm>
            <a:custGeom>
              <a:avLst/>
              <a:gdLst/>
              <a:ahLst/>
              <a:cxnLst/>
              <a:rect l="l" t="t" r="r" b="b"/>
              <a:pathLst>
                <a:path w="11319" h="5651" extrusionOk="0">
                  <a:moveTo>
                    <a:pt x="1" y="1"/>
                  </a:moveTo>
                  <a:cubicBezTo>
                    <a:pt x="1" y="3139"/>
                    <a:pt x="2550" y="5650"/>
                    <a:pt x="5669" y="5650"/>
                  </a:cubicBezTo>
                  <a:cubicBezTo>
                    <a:pt x="880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723625" y="1233325"/>
              <a:ext cx="282950" cy="141275"/>
            </a:xfrm>
            <a:custGeom>
              <a:avLst/>
              <a:gdLst/>
              <a:ahLst/>
              <a:cxnLst/>
              <a:rect l="l" t="t" r="r" b="b"/>
              <a:pathLst>
                <a:path w="11318" h="5651" extrusionOk="0">
                  <a:moveTo>
                    <a:pt x="0" y="1"/>
                  </a:moveTo>
                  <a:cubicBezTo>
                    <a:pt x="0" y="3139"/>
                    <a:pt x="2549" y="5650"/>
                    <a:pt x="5668" y="5650"/>
                  </a:cubicBezTo>
                  <a:cubicBezTo>
                    <a:pt x="878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 flipH="1">
            <a:off x="8237497" y="4280822"/>
            <a:ext cx="623356" cy="655522"/>
            <a:chOff x="431175" y="4085575"/>
            <a:chExt cx="412300" cy="433575"/>
          </a:xfrm>
        </p:grpSpPr>
        <p:sp>
          <p:nvSpPr>
            <p:cNvPr id="389" name="Google Shape;389;p19"/>
            <p:cNvSpPr/>
            <p:nvPr/>
          </p:nvSpPr>
          <p:spPr>
            <a:xfrm>
              <a:off x="431175" y="4085575"/>
              <a:ext cx="205925" cy="187900"/>
            </a:xfrm>
            <a:custGeom>
              <a:avLst/>
              <a:gdLst/>
              <a:ahLst/>
              <a:cxnLst/>
              <a:rect l="l" t="t" r="r" b="b"/>
              <a:pathLst>
                <a:path w="8237" h="7516" extrusionOk="0">
                  <a:moveTo>
                    <a:pt x="4117" y="0"/>
                  </a:moveTo>
                  <a:cubicBezTo>
                    <a:pt x="3845" y="0"/>
                    <a:pt x="3568" y="30"/>
                    <a:pt x="3291" y="93"/>
                  </a:cubicBezTo>
                  <a:cubicBezTo>
                    <a:pt x="1256" y="549"/>
                    <a:pt x="0" y="2566"/>
                    <a:pt x="457" y="4601"/>
                  </a:cubicBezTo>
                  <a:cubicBezTo>
                    <a:pt x="849" y="6331"/>
                    <a:pt x="2390" y="7515"/>
                    <a:pt x="4094" y="7515"/>
                  </a:cubicBezTo>
                  <a:cubicBezTo>
                    <a:pt x="4375" y="7515"/>
                    <a:pt x="4660" y="7483"/>
                    <a:pt x="4946" y="7416"/>
                  </a:cubicBezTo>
                  <a:cubicBezTo>
                    <a:pt x="6981" y="6959"/>
                    <a:pt x="8236" y="4943"/>
                    <a:pt x="7780" y="2927"/>
                  </a:cubicBezTo>
                  <a:cubicBezTo>
                    <a:pt x="7386" y="1187"/>
                    <a:pt x="5831" y="0"/>
                    <a:pt x="4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431175" y="4330925"/>
              <a:ext cx="205925" cy="188225"/>
            </a:xfrm>
            <a:custGeom>
              <a:avLst/>
              <a:gdLst/>
              <a:ahLst/>
              <a:cxnLst/>
              <a:rect l="l" t="t" r="r" b="b"/>
              <a:pathLst>
                <a:path w="8237" h="7529" extrusionOk="0">
                  <a:moveTo>
                    <a:pt x="4117" y="1"/>
                  </a:moveTo>
                  <a:cubicBezTo>
                    <a:pt x="3845" y="1"/>
                    <a:pt x="3568" y="31"/>
                    <a:pt x="3291" y="94"/>
                  </a:cubicBezTo>
                  <a:cubicBezTo>
                    <a:pt x="1256" y="569"/>
                    <a:pt x="0" y="2566"/>
                    <a:pt x="457" y="4601"/>
                  </a:cubicBezTo>
                  <a:cubicBezTo>
                    <a:pt x="851" y="6341"/>
                    <a:pt x="2406" y="7528"/>
                    <a:pt x="4132" y="7528"/>
                  </a:cubicBezTo>
                  <a:cubicBezTo>
                    <a:pt x="4407" y="7528"/>
                    <a:pt x="4686" y="7498"/>
                    <a:pt x="4965" y="7436"/>
                  </a:cubicBezTo>
                  <a:cubicBezTo>
                    <a:pt x="6981" y="6960"/>
                    <a:pt x="8236" y="4944"/>
                    <a:pt x="7780" y="2928"/>
                  </a:cubicBezTo>
                  <a:cubicBezTo>
                    <a:pt x="7386" y="1188"/>
                    <a:pt x="5831" y="1"/>
                    <a:pt x="41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637075" y="4208300"/>
              <a:ext cx="206400" cy="187625"/>
            </a:xfrm>
            <a:custGeom>
              <a:avLst/>
              <a:gdLst/>
              <a:ahLst/>
              <a:cxnLst/>
              <a:rect l="l" t="t" r="r" b="b"/>
              <a:pathLst>
                <a:path w="8256" h="7505" extrusionOk="0">
                  <a:moveTo>
                    <a:pt x="4121" y="1"/>
                  </a:moveTo>
                  <a:cubicBezTo>
                    <a:pt x="3158" y="1"/>
                    <a:pt x="2197" y="367"/>
                    <a:pt x="1465" y="1099"/>
                  </a:cubicBezTo>
                  <a:cubicBezTo>
                    <a:pt x="0" y="2564"/>
                    <a:pt x="0" y="4941"/>
                    <a:pt x="1465" y="6406"/>
                  </a:cubicBezTo>
                  <a:cubicBezTo>
                    <a:pt x="2197" y="7138"/>
                    <a:pt x="3158" y="7505"/>
                    <a:pt x="4121" y="7505"/>
                  </a:cubicBezTo>
                  <a:cubicBezTo>
                    <a:pt x="5084" y="7505"/>
                    <a:pt x="6049" y="7138"/>
                    <a:pt x="6791" y="6406"/>
                  </a:cubicBezTo>
                  <a:cubicBezTo>
                    <a:pt x="8256" y="4941"/>
                    <a:pt x="8256" y="2564"/>
                    <a:pt x="6791" y="1099"/>
                  </a:cubicBezTo>
                  <a:cubicBezTo>
                    <a:pt x="6049" y="367"/>
                    <a:pt x="5084" y="1"/>
                    <a:pt x="4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Google Shape;392;p19"/>
          <p:cNvCxnSpPr/>
          <p:nvPr/>
        </p:nvCxnSpPr>
        <p:spPr>
          <a:xfrm>
            <a:off x="-18375" y="1189475"/>
            <a:ext cx="917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3" name="Google Shape;393;p19"/>
          <p:cNvGrpSpPr/>
          <p:nvPr/>
        </p:nvGrpSpPr>
        <p:grpSpPr>
          <a:xfrm rot="9919551">
            <a:off x="-2154204" y="3625810"/>
            <a:ext cx="3941290" cy="3923217"/>
            <a:chOff x="6910150" y="-1257150"/>
            <a:chExt cx="3941625" cy="3923550"/>
          </a:xfrm>
        </p:grpSpPr>
        <p:sp>
          <p:nvSpPr>
            <p:cNvPr id="394" name="Google Shape;394;p19"/>
            <p:cNvSpPr/>
            <p:nvPr/>
          </p:nvSpPr>
          <p:spPr>
            <a:xfrm>
              <a:off x="6910150" y="-1257150"/>
              <a:ext cx="3941625" cy="3923550"/>
            </a:xfrm>
            <a:custGeom>
              <a:avLst/>
              <a:gdLst/>
              <a:ahLst/>
              <a:cxnLst/>
              <a:rect l="l" t="t" r="r" b="b"/>
              <a:pathLst>
                <a:path w="157665" h="156942" extrusionOk="0">
                  <a:moveTo>
                    <a:pt x="26782" y="1"/>
                  </a:moveTo>
                  <a:cubicBezTo>
                    <a:pt x="22978" y="3805"/>
                    <a:pt x="22692" y="10120"/>
                    <a:pt x="22407" y="16207"/>
                  </a:cubicBezTo>
                  <a:cubicBezTo>
                    <a:pt x="22179" y="20943"/>
                    <a:pt x="21970" y="25413"/>
                    <a:pt x="20258" y="28760"/>
                  </a:cubicBezTo>
                  <a:cubicBezTo>
                    <a:pt x="18451" y="32298"/>
                    <a:pt x="14704" y="35341"/>
                    <a:pt x="11052" y="38271"/>
                  </a:cubicBezTo>
                  <a:cubicBezTo>
                    <a:pt x="6430" y="42037"/>
                    <a:pt x="1598" y="45898"/>
                    <a:pt x="819" y="50939"/>
                  </a:cubicBezTo>
                  <a:cubicBezTo>
                    <a:pt x="1" y="56055"/>
                    <a:pt x="3405" y="61267"/>
                    <a:pt x="6677" y="66288"/>
                  </a:cubicBezTo>
                  <a:cubicBezTo>
                    <a:pt x="9226" y="70150"/>
                    <a:pt x="11851" y="74182"/>
                    <a:pt x="12459" y="78043"/>
                  </a:cubicBezTo>
                  <a:cubicBezTo>
                    <a:pt x="13087" y="81847"/>
                    <a:pt x="11813" y="86450"/>
                    <a:pt x="10614" y="90863"/>
                  </a:cubicBezTo>
                  <a:cubicBezTo>
                    <a:pt x="9016" y="96722"/>
                    <a:pt x="7381" y="102751"/>
                    <a:pt x="9758" y="107430"/>
                  </a:cubicBezTo>
                  <a:cubicBezTo>
                    <a:pt x="12041" y="111881"/>
                    <a:pt x="17747" y="114050"/>
                    <a:pt x="23263" y="116161"/>
                  </a:cubicBezTo>
                  <a:cubicBezTo>
                    <a:pt x="27676" y="117854"/>
                    <a:pt x="32241" y="119585"/>
                    <a:pt x="35151" y="122495"/>
                  </a:cubicBezTo>
                  <a:cubicBezTo>
                    <a:pt x="38042" y="125386"/>
                    <a:pt x="39773" y="129951"/>
                    <a:pt x="41466" y="134383"/>
                  </a:cubicBezTo>
                  <a:cubicBezTo>
                    <a:pt x="43558" y="139899"/>
                    <a:pt x="45746" y="145605"/>
                    <a:pt x="50197" y="147849"/>
                  </a:cubicBezTo>
                  <a:cubicBezTo>
                    <a:pt x="51891" y="148724"/>
                    <a:pt x="53765" y="149063"/>
                    <a:pt x="55744" y="149063"/>
                  </a:cubicBezTo>
                  <a:cubicBezTo>
                    <a:pt x="59229" y="149063"/>
                    <a:pt x="63039" y="148013"/>
                    <a:pt x="66764" y="146994"/>
                  </a:cubicBezTo>
                  <a:cubicBezTo>
                    <a:pt x="70401" y="145994"/>
                    <a:pt x="74141" y="144995"/>
                    <a:pt x="77469" y="144995"/>
                  </a:cubicBezTo>
                  <a:cubicBezTo>
                    <a:pt x="78195" y="144995"/>
                    <a:pt x="78902" y="145043"/>
                    <a:pt x="79584" y="145149"/>
                  </a:cubicBezTo>
                  <a:cubicBezTo>
                    <a:pt x="83464" y="145757"/>
                    <a:pt x="87477" y="148382"/>
                    <a:pt x="91358" y="150931"/>
                  </a:cubicBezTo>
                  <a:cubicBezTo>
                    <a:pt x="95866" y="153898"/>
                    <a:pt x="100526" y="156941"/>
                    <a:pt x="105148" y="156941"/>
                  </a:cubicBezTo>
                  <a:cubicBezTo>
                    <a:pt x="105642" y="156941"/>
                    <a:pt x="106175" y="156884"/>
                    <a:pt x="106707" y="156846"/>
                  </a:cubicBezTo>
                  <a:cubicBezTo>
                    <a:pt x="111748" y="156066"/>
                    <a:pt x="115628" y="151235"/>
                    <a:pt x="119375" y="146594"/>
                  </a:cubicBezTo>
                  <a:cubicBezTo>
                    <a:pt x="122305" y="142961"/>
                    <a:pt x="125348" y="139195"/>
                    <a:pt x="128905" y="137388"/>
                  </a:cubicBezTo>
                  <a:cubicBezTo>
                    <a:pt x="132252" y="135676"/>
                    <a:pt x="136722" y="135467"/>
                    <a:pt x="141440" y="135258"/>
                  </a:cubicBezTo>
                  <a:cubicBezTo>
                    <a:pt x="147564" y="134972"/>
                    <a:pt x="153860" y="134687"/>
                    <a:pt x="157664" y="130883"/>
                  </a:cubicBezTo>
                  <a:lnTo>
                    <a:pt x="157322" y="130541"/>
                  </a:lnTo>
                  <a:cubicBezTo>
                    <a:pt x="153651" y="134231"/>
                    <a:pt x="147431" y="134516"/>
                    <a:pt x="141421" y="134801"/>
                  </a:cubicBezTo>
                  <a:cubicBezTo>
                    <a:pt x="136856" y="135010"/>
                    <a:pt x="132119" y="135239"/>
                    <a:pt x="128677" y="136989"/>
                  </a:cubicBezTo>
                  <a:cubicBezTo>
                    <a:pt x="125025" y="138853"/>
                    <a:pt x="121981" y="142657"/>
                    <a:pt x="118995" y="146309"/>
                  </a:cubicBezTo>
                  <a:cubicBezTo>
                    <a:pt x="115286" y="150893"/>
                    <a:pt x="111482" y="155629"/>
                    <a:pt x="106612" y="156390"/>
                  </a:cubicBezTo>
                  <a:cubicBezTo>
                    <a:pt x="106134" y="156464"/>
                    <a:pt x="105653" y="156499"/>
                    <a:pt x="105171" y="156499"/>
                  </a:cubicBezTo>
                  <a:cubicBezTo>
                    <a:pt x="100702" y="156499"/>
                    <a:pt x="96068" y="153488"/>
                    <a:pt x="91605" y="150569"/>
                  </a:cubicBezTo>
                  <a:cubicBezTo>
                    <a:pt x="87687" y="148002"/>
                    <a:pt x="83635" y="145339"/>
                    <a:pt x="79660" y="144711"/>
                  </a:cubicBezTo>
                  <a:cubicBezTo>
                    <a:pt x="78966" y="144603"/>
                    <a:pt x="78249" y="144554"/>
                    <a:pt x="77513" y="144554"/>
                  </a:cubicBezTo>
                  <a:cubicBezTo>
                    <a:pt x="74114" y="144554"/>
                    <a:pt x="70324" y="145593"/>
                    <a:pt x="66650" y="146594"/>
                  </a:cubicBezTo>
                  <a:cubicBezTo>
                    <a:pt x="62950" y="147620"/>
                    <a:pt x="59173" y="148653"/>
                    <a:pt x="55744" y="148653"/>
                  </a:cubicBezTo>
                  <a:cubicBezTo>
                    <a:pt x="53831" y="148653"/>
                    <a:pt x="52027" y="148331"/>
                    <a:pt x="50406" y="147507"/>
                  </a:cubicBezTo>
                  <a:cubicBezTo>
                    <a:pt x="46126" y="145320"/>
                    <a:pt x="44072" y="139937"/>
                    <a:pt x="41904" y="134250"/>
                  </a:cubicBezTo>
                  <a:cubicBezTo>
                    <a:pt x="40192" y="129780"/>
                    <a:pt x="38423" y="125177"/>
                    <a:pt x="35455" y="122209"/>
                  </a:cubicBezTo>
                  <a:cubicBezTo>
                    <a:pt x="32488" y="119223"/>
                    <a:pt x="27866" y="117473"/>
                    <a:pt x="23396" y="115761"/>
                  </a:cubicBezTo>
                  <a:cubicBezTo>
                    <a:pt x="17709" y="113593"/>
                    <a:pt x="12345" y="111558"/>
                    <a:pt x="10158" y="107240"/>
                  </a:cubicBezTo>
                  <a:cubicBezTo>
                    <a:pt x="7856" y="102713"/>
                    <a:pt x="9492" y="96760"/>
                    <a:pt x="11052" y="91015"/>
                  </a:cubicBezTo>
                  <a:cubicBezTo>
                    <a:pt x="12288" y="86545"/>
                    <a:pt x="13562" y="81923"/>
                    <a:pt x="12935" y="78005"/>
                  </a:cubicBezTo>
                  <a:cubicBezTo>
                    <a:pt x="12288" y="74011"/>
                    <a:pt x="9663" y="69959"/>
                    <a:pt x="7095" y="66041"/>
                  </a:cubicBezTo>
                  <a:cubicBezTo>
                    <a:pt x="3824" y="61096"/>
                    <a:pt x="476" y="55979"/>
                    <a:pt x="1256" y="51034"/>
                  </a:cubicBezTo>
                  <a:cubicBezTo>
                    <a:pt x="2017" y="46164"/>
                    <a:pt x="6753" y="42341"/>
                    <a:pt x="11337" y="38651"/>
                  </a:cubicBezTo>
                  <a:cubicBezTo>
                    <a:pt x="15008" y="35684"/>
                    <a:pt x="18812" y="32622"/>
                    <a:pt x="20657" y="28970"/>
                  </a:cubicBezTo>
                  <a:cubicBezTo>
                    <a:pt x="22426" y="25527"/>
                    <a:pt x="22635" y="20791"/>
                    <a:pt x="22845" y="16226"/>
                  </a:cubicBezTo>
                  <a:cubicBezTo>
                    <a:pt x="23130" y="10215"/>
                    <a:pt x="23415" y="4014"/>
                    <a:pt x="27105" y="324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7210675" y="-1044575"/>
              <a:ext cx="3428525" cy="3413300"/>
            </a:xfrm>
            <a:custGeom>
              <a:avLst/>
              <a:gdLst/>
              <a:ahLst/>
              <a:cxnLst/>
              <a:rect l="l" t="t" r="r" b="b"/>
              <a:pathLst>
                <a:path w="137141" h="136532" extrusionOk="0">
                  <a:moveTo>
                    <a:pt x="23301" y="0"/>
                  </a:moveTo>
                  <a:cubicBezTo>
                    <a:pt x="19973" y="3310"/>
                    <a:pt x="19706" y="8788"/>
                    <a:pt x="19459" y="14095"/>
                  </a:cubicBezTo>
                  <a:cubicBezTo>
                    <a:pt x="19269" y="18203"/>
                    <a:pt x="19117" y="22083"/>
                    <a:pt x="17614" y="25012"/>
                  </a:cubicBezTo>
                  <a:cubicBezTo>
                    <a:pt x="16035" y="28094"/>
                    <a:pt x="12783" y="30738"/>
                    <a:pt x="9625" y="33287"/>
                  </a:cubicBezTo>
                  <a:cubicBezTo>
                    <a:pt x="5574" y="36539"/>
                    <a:pt x="1389" y="39925"/>
                    <a:pt x="705" y="44319"/>
                  </a:cubicBezTo>
                  <a:cubicBezTo>
                    <a:pt x="1" y="48788"/>
                    <a:pt x="2968" y="53296"/>
                    <a:pt x="5821" y="57671"/>
                  </a:cubicBezTo>
                  <a:cubicBezTo>
                    <a:pt x="8028" y="61057"/>
                    <a:pt x="10310" y="64519"/>
                    <a:pt x="10843" y="67904"/>
                  </a:cubicBezTo>
                  <a:cubicBezTo>
                    <a:pt x="11356" y="71214"/>
                    <a:pt x="10272" y="75170"/>
                    <a:pt x="9226" y="79032"/>
                  </a:cubicBezTo>
                  <a:cubicBezTo>
                    <a:pt x="7837" y="84129"/>
                    <a:pt x="6392" y="89379"/>
                    <a:pt x="8484" y="93468"/>
                  </a:cubicBezTo>
                  <a:cubicBezTo>
                    <a:pt x="10462" y="97349"/>
                    <a:pt x="15427" y="99251"/>
                    <a:pt x="20220" y="101077"/>
                  </a:cubicBezTo>
                  <a:cubicBezTo>
                    <a:pt x="24062" y="102541"/>
                    <a:pt x="28018" y="104044"/>
                    <a:pt x="30548" y="106555"/>
                  </a:cubicBezTo>
                  <a:cubicBezTo>
                    <a:pt x="33059" y="109084"/>
                    <a:pt x="34562" y="113060"/>
                    <a:pt x="36045" y="116883"/>
                  </a:cubicBezTo>
                  <a:cubicBezTo>
                    <a:pt x="37871" y="121695"/>
                    <a:pt x="39773" y="126660"/>
                    <a:pt x="43654" y="128638"/>
                  </a:cubicBezTo>
                  <a:cubicBezTo>
                    <a:pt x="45130" y="129393"/>
                    <a:pt x="46758" y="129685"/>
                    <a:pt x="48474" y="129685"/>
                  </a:cubicBezTo>
                  <a:cubicBezTo>
                    <a:pt x="51511" y="129685"/>
                    <a:pt x="54826" y="128771"/>
                    <a:pt x="58071" y="127896"/>
                  </a:cubicBezTo>
                  <a:cubicBezTo>
                    <a:pt x="61224" y="127038"/>
                    <a:pt x="64479" y="126141"/>
                    <a:pt x="67364" y="126141"/>
                  </a:cubicBezTo>
                  <a:cubicBezTo>
                    <a:pt x="67995" y="126141"/>
                    <a:pt x="68608" y="126184"/>
                    <a:pt x="69199" y="126279"/>
                  </a:cubicBezTo>
                  <a:cubicBezTo>
                    <a:pt x="72584" y="126793"/>
                    <a:pt x="76046" y="129075"/>
                    <a:pt x="79432" y="131301"/>
                  </a:cubicBezTo>
                  <a:cubicBezTo>
                    <a:pt x="83369" y="133868"/>
                    <a:pt x="87421" y="136531"/>
                    <a:pt x="91434" y="136531"/>
                  </a:cubicBezTo>
                  <a:cubicBezTo>
                    <a:pt x="91890" y="136531"/>
                    <a:pt x="92347" y="136474"/>
                    <a:pt x="92822" y="136417"/>
                  </a:cubicBezTo>
                  <a:cubicBezTo>
                    <a:pt x="97216" y="135733"/>
                    <a:pt x="100583" y="131548"/>
                    <a:pt x="103855" y="127516"/>
                  </a:cubicBezTo>
                  <a:cubicBezTo>
                    <a:pt x="106422" y="124339"/>
                    <a:pt x="109028" y="121087"/>
                    <a:pt x="112129" y="119527"/>
                  </a:cubicBezTo>
                  <a:cubicBezTo>
                    <a:pt x="115039" y="118043"/>
                    <a:pt x="118919" y="117853"/>
                    <a:pt x="123028" y="117663"/>
                  </a:cubicBezTo>
                  <a:cubicBezTo>
                    <a:pt x="128334" y="117396"/>
                    <a:pt x="133831" y="117149"/>
                    <a:pt x="137141" y="113840"/>
                  </a:cubicBezTo>
                  <a:lnTo>
                    <a:pt x="136799" y="113497"/>
                  </a:lnTo>
                  <a:cubicBezTo>
                    <a:pt x="133622" y="116693"/>
                    <a:pt x="128220" y="116959"/>
                    <a:pt x="123009" y="117187"/>
                  </a:cubicBezTo>
                  <a:cubicBezTo>
                    <a:pt x="119014" y="117358"/>
                    <a:pt x="114906" y="117568"/>
                    <a:pt x="111900" y="119089"/>
                  </a:cubicBezTo>
                  <a:cubicBezTo>
                    <a:pt x="108724" y="120706"/>
                    <a:pt x="106061" y="124016"/>
                    <a:pt x="103493" y="127192"/>
                  </a:cubicBezTo>
                  <a:cubicBezTo>
                    <a:pt x="100279" y="131168"/>
                    <a:pt x="96969" y="135276"/>
                    <a:pt x="92746" y="135942"/>
                  </a:cubicBezTo>
                  <a:cubicBezTo>
                    <a:pt x="92309" y="136014"/>
                    <a:pt x="91869" y="136048"/>
                    <a:pt x="91429" y="136048"/>
                  </a:cubicBezTo>
                  <a:cubicBezTo>
                    <a:pt x="87558" y="136048"/>
                    <a:pt x="83576" y="133428"/>
                    <a:pt x="79717" y="130901"/>
                  </a:cubicBezTo>
                  <a:cubicBezTo>
                    <a:pt x="76293" y="128676"/>
                    <a:pt x="72774" y="126374"/>
                    <a:pt x="69294" y="125823"/>
                  </a:cubicBezTo>
                  <a:cubicBezTo>
                    <a:pt x="68680" y="125727"/>
                    <a:pt x="68047" y="125684"/>
                    <a:pt x="67400" y="125684"/>
                  </a:cubicBezTo>
                  <a:cubicBezTo>
                    <a:pt x="64435" y="125684"/>
                    <a:pt x="61158" y="126584"/>
                    <a:pt x="57957" y="127458"/>
                  </a:cubicBezTo>
                  <a:cubicBezTo>
                    <a:pt x="54766" y="128348"/>
                    <a:pt x="51496" y="129237"/>
                    <a:pt x="48529" y="129237"/>
                  </a:cubicBezTo>
                  <a:cubicBezTo>
                    <a:pt x="46862" y="129237"/>
                    <a:pt x="45291" y="128957"/>
                    <a:pt x="43882" y="128238"/>
                  </a:cubicBezTo>
                  <a:cubicBezTo>
                    <a:pt x="40154" y="126336"/>
                    <a:pt x="38366" y="121695"/>
                    <a:pt x="36483" y="116731"/>
                  </a:cubicBezTo>
                  <a:cubicBezTo>
                    <a:pt x="34999" y="112870"/>
                    <a:pt x="33477" y="108856"/>
                    <a:pt x="30872" y="106250"/>
                  </a:cubicBezTo>
                  <a:cubicBezTo>
                    <a:pt x="28285" y="103663"/>
                    <a:pt x="24271" y="102123"/>
                    <a:pt x="20391" y="100639"/>
                  </a:cubicBezTo>
                  <a:cubicBezTo>
                    <a:pt x="15446" y="98737"/>
                    <a:pt x="10786" y="96987"/>
                    <a:pt x="8884" y="93240"/>
                  </a:cubicBezTo>
                  <a:cubicBezTo>
                    <a:pt x="6886" y="89322"/>
                    <a:pt x="8313" y="84167"/>
                    <a:pt x="9663" y="79165"/>
                  </a:cubicBezTo>
                  <a:cubicBezTo>
                    <a:pt x="10748" y="75265"/>
                    <a:pt x="11851" y="71233"/>
                    <a:pt x="11318" y="67828"/>
                  </a:cubicBezTo>
                  <a:cubicBezTo>
                    <a:pt x="10767" y="64367"/>
                    <a:pt x="8465" y="60810"/>
                    <a:pt x="6221" y="57424"/>
                  </a:cubicBezTo>
                  <a:cubicBezTo>
                    <a:pt x="3425" y="53106"/>
                    <a:pt x="514" y="48674"/>
                    <a:pt x="1180" y="44395"/>
                  </a:cubicBezTo>
                  <a:cubicBezTo>
                    <a:pt x="1846" y="40153"/>
                    <a:pt x="5954" y="36843"/>
                    <a:pt x="9930" y="33648"/>
                  </a:cubicBezTo>
                  <a:cubicBezTo>
                    <a:pt x="13125" y="31042"/>
                    <a:pt x="16416" y="28379"/>
                    <a:pt x="18033" y="25222"/>
                  </a:cubicBezTo>
                  <a:cubicBezTo>
                    <a:pt x="19554" y="22197"/>
                    <a:pt x="19744" y="18089"/>
                    <a:pt x="19935" y="14114"/>
                  </a:cubicBezTo>
                  <a:cubicBezTo>
                    <a:pt x="20182" y="8921"/>
                    <a:pt x="20448" y="3519"/>
                    <a:pt x="23625" y="324"/>
                  </a:cubicBezTo>
                  <a:lnTo>
                    <a:pt x="23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7511675" y="-830125"/>
              <a:ext cx="2914025" cy="2900225"/>
            </a:xfrm>
            <a:custGeom>
              <a:avLst/>
              <a:gdLst/>
              <a:ahLst/>
              <a:cxnLst/>
              <a:rect l="l" t="t" r="r" b="b"/>
              <a:pathLst>
                <a:path w="116561" h="116009" extrusionOk="0">
                  <a:moveTo>
                    <a:pt x="19783" y="1"/>
                  </a:moveTo>
                  <a:cubicBezTo>
                    <a:pt x="16968" y="2835"/>
                    <a:pt x="16739" y="7495"/>
                    <a:pt x="16530" y="12003"/>
                  </a:cubicBezTo>
                  <a:cubicBezTo>
                    <a:pt x="16359" y="15483"/>
                    <a:pt x="16226" y="18793"/>
                    <a:pt x="14970" y="21266"/>
                  </a:cubicBezTo>
                  <a:cubicBezTo>
                    <a:pt x="13639" y="23872"/>
                    <a:pt x="10881" y="26116"/>
                    <a:pt x="8180" y="28265"/>
                  </a:cubicBezTo>
                  <a:cubicBezTo>
                    <a:pt x="4756" y="31023"/>
                    <a:pt x="1199" y="33915"/>
                    <a:pt x="610" y="37662"/>
                  </a:cubicBezTo>
                  <a:cubicBezTo>
                    <a:pt x="1" y="41447"/>
                    <a:pt x="2531" y="45308"/>
                    <a:pt x="4946" y="49036"/>
                  </a:cubicBezTo>
                  <a:cubicBezTo>
                    <a:pt x="6829" y="51908"/>
                    <a:pt x="8751" y="54856"/>
                    <a:pt x="9207" y="57710"/>
                  </a:cubicBezTo>
                  <a:cubicBezTo>
                    <a:pt x="9645" y="60525"/>
                    <a:pt x="8732" y="63891"/>
                    <a:pt x="7838" y="67144"/>
                  </a:cubicBezTo>
                  <a:cubicBezTo>
                    <a:pt x="6639" y="71462"/>
                    <a:pt x="5403" y="75951"/>
                    <a:pt x="7191" y="79412"/>
                  </a:cubicBezTo>
                  <a:cubicBezTo>
                    <a:pt x="8884" y="82741"/>
                    <a:pt x="13106" y="84339"/>
                    <a:pt x="17196" y="85917"/>
                  </a:cubicBezTo>
                  <a:cubicBezTo>
                    <a:pt x="20448" y="87154"/>
                    <a:pt x="23815" y="88428"/>
                    <a:pt x="25945" y="90578"/>
                  </a:cubicBezTo>
                  <a:cubicBezTo>
                    <a:pt x="28095" y="92689"/>
                    <a:pt x="29369" y="96056"/>
                    <a:pt x="30605" y="99327"/>
                  </a:cubicBezTo>
                  <a:cubicBezTo>
                    <a:pt x="32184" y="103417"/>
                    <a:pt x="33782" y="107639"/>
                    <a:pt x="37092" y="109332"/>
                  </a:cubicBezTo>
                  <a:cubicBezTo>
                    <a:pt x="38353" y="109966"/>
                    <a:pt x="39745" y="110213"/>
                    <a:pt x="41212" y="110213"/>
                  </a:cubicBezTo>
                  <a:cubicBezTo>
                    <a:pt x="43793" y="110213"/>
                    <a:pt x="46607" y="109449"/>
                    <a:pt x="49360" y="108685"/>
                  </a:cubicBezTo>
                  <a:cubicBezTo>
                    <a:pt x="52039" y="107953"/>
                    <a:pt x="54781" y="107196"/>
                    <a:pt x="57232" y="107196"/>
                  </a:cubicBezTo>
                  <a:cubicBezTo>
                    <a:pt x="57775" y="107196"/>
                    <a:pt x="58303" y="107233"/>
                    <a:pt x="58813" y="107316"/>
                  </a:cubicBezTo>
                  <a:cubicBezTo>
                    <a:pt x="61667" y="107753"/>
                    <a:pt x="64634" y="109693"/>
                    <a:pt x="67487" y="111557"/>
                  </a:cubicBezTo>
                  <a:cubicBezTo>
                    <a:pt x="70835" y="113745"/>
                    <a:pt x="74277" y="116008"/>
                    <a:pt x="77701" y="116008"/>
                  </a:cubicBezTo>
                  <a:cubicBezTo>
                    <a:pt x="78081" y="116008"/>
                    <a:pt x="78462" y="115989"/>
                    <a:pt x="78899" y="115951"/>
                  </a:cubicBezTo>
                  <a:cubicBezTo>
                    <a:pt x="82627" y="115362"/>
                    <a:pt x="85500" y="111824"/>
                    <a:pt x="88296" y="108381"/>
                  </a:cubicBezTo>
                  <a:cubicBezTo>
                    <a:pt x="90445" y="105718"/>
                    <a:pt x="92689" y="102922"/>
                    <a:pt x="95295" y="101591"/>
                  </a:cubicBezTo>
                  <a:cubicBezTo>
                    <a:pt x="97768" y="100335"/>
                    <a:pt x="101059" y="100202"/>
                    <a:pt x="104558" y="100031"/>
                  </a:cubicBezTo>
                  <a:cubicBezTo>
                    <a:pt x="109066" y="99822"/>
                    <a:pt x="113727" y="99593"/>
                    <a:pt x="116561" y="96778"/>
                  </a:cubicBezTo>
                  <a:lnTo>
                    <a:pt x="116218" y="96436"/>
                  </a:lnTo>
                  <a:cubicBezTo>
                    <a:pt x="113536" y="99118"/>
                    <a:pt x="108952" y="99346"/>
                    <a:pt x="104520" y="99555"/>
                  </a:cubicBezTo>
                  <a:cubicBezTo>
                    <a:pt x="101154" y="99688"/>
                    <a:pt x="97654" y="99860"/>
                    <a:pt x="95086" y="101172"/>
                  </a:cubicBezTo>
                  <a:cubicBezTo>
                    <a:pt x="92404" y="102542"/>
                    <a:pt x="90122" y="105357"/>
                    <a:pt x="87934" y="108058"/>
                  </a:cubicBezTo>
                  <a:cubicBezTo>
                    <a:pt x="85214" y="111443"/>
                    <a:pt x="82399" y="114905"/>
                    <a:pt x="78823" y="115476"/>
                  </a:cubicBezTo>
                  <a:cubicBezTo>
                    <a:pt x="78464" y="115532"/>
                    <a:pt x="78104" y="115559"/>
                    <a:pt x="77743" y="115559"/>
                  </a:cubicBezTo>
                  <a:cubicBezTo>
                    <a:pt x="74447" y="115559"/>
                    <a:pt x="71063" y="113339"/>
                    <a:pt x="67772" y="111196"/>
                  </a:cubicBezTo>
                  <a:cubicBezTo>
                    <a:pt x="64862" y="109294"/>
                    <a:pt x="61876" y="107354"/>
                    <a:pt x="58928" y="106878"/>
                  </a:cubicBezTo>
                  <a:cubicBezTo>
                    <a:pt x="58388" y="106791"/>
                    <a:pt x="57831" y="106752"/>
                    <a:pt x="57261" y="106752"/>
                  </a:cubicBezTo>
                  <a:cubicBezTo>
                    <a:pt x="54740" y="106752"/>
                    <a:pt x="51964" y="107519"/>
                    <a:pt x="49265" y="108248"/>
                  </a:cubicBezTo>
                  <a:cubicBezTo>
                    <a:pt x="46550" y="109006"/>
                    <a:pt x="43772" y="109764"/>
                    <a:pt x="41250" y="109764"/>
                  </a:cubicBezTo>
                  <a:cubicBezTo>
                    <a:pt x="39850" y="109764"/>
                    <a:pt x="38527" y="109530"/>
                    <a:pt x="37339" y="108933"/>
                  </a:cubicBezTo>
                  <a:cubicBezTo>
                    <a:pt x="34200" y="107335"/>
                    <a:pt x="32679" y="103360"/>
                    <a:pt x="31081" y="99175"/>
                  </a:cubicBezTo>
                  <a:cubicBezTo>
                    <a:pt x="29807" y="95865"/>
                    <a:pt x="28513" y="92480"/>
                    <a:pt x="26307" y="90254"/>
                  </a:cubicBezTo>
                  <a:cubicBezTo>
                    <a:pt x="24119" y="88048"/>
                    <a:pt x="20696" y="86735"/>
                    <a:pt x="17386" y="85480"/>
                  </a:cubicBezTo>
                  <a:cubicBezTo>
                    <a:pt x="13201" y="83882"/>
                    <a:pt x="9264" y="82380"/>
                    <a:pt x="7647" y="79222"/>
                  </a:cubicBezTo>
                  <a:cubicBezTo>
                    <a:pt x="5954" y="75913"/>
                    <a:pt x="7134" y="71519"/>
                    <a:pt x="8313" y="67296"/>
                  </a:cubicBezTo>
                  <a:cubicBezTo>
                    <a:pt x="9207" y="63967"/>
                    <a:pt x="10139" y="60544"/>
                    <a:pt x="9683" y="57634"/>
                  </a:cubicBezTo>
                  <a:cubicBezTo>
                    <a:pt x="9207" y="54685"/>
                    <a:pt x="7267" y="51699"/>
                    <a:pt x="5365" y="48789"/>
                  </a:cubicBezTo>
                  <a:cubicBezTo>
                    <a:pt x="2987" y="45137"/>
                    <a:pt x="515" y="41352"/>
                    <a:pt x="1085" y="37738"/>
                  </a:cubicBezTo>
                  <a:cubicBezTo>
                    <a:pt x="1618" y="34162"/>
                    <a:pt x="5118" y="31366"/>
                    <a:pt x="8503" y="28627"/>
                  </a:cubicBezTo>
                  <a:cubicBezTo>
                    <a:pt x="11204" y="26439"/>
                    <a:pt x="14019" y="24176"/>
                    <a:pt x="15389" y="21475"/>
                  </a:cubicBezTo>
                  <a:cubicBezTo>
                    <a:pt x="16701" y="18926"/>
                    <a:pt x="16834" y="15407"/>
                    <a:pt x="17006" y="12041"/>
                  </a:cubicBezTo>
                  <a:cubicBezTo>
                    <a:pt x="17196" y="7609"/>
                    <a:pt x="17405" y="3044"/>
                    <a:pt x="20125" y="343"/>
                  </a:cubicBezTo>
                  <a:lnTo>
                    <a:pt x="19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7812225" y="-617100"/>
              <a:ext cx="2399500" cy="2389525"/>
            </a:xfrm>
            <a:custGeom>
              <a:avLst/>
              <a:gdLst/>
              <a:ahLst/>
              <a:cxnLst/>
              <a:rect l="l" t="t" r="r" b="b"/>
              <a:pathLst>
                <a:path w="95980" h="95581" extrusionOk="0">
                  <a:moveTo>
                    <a:pt x="16282" y="1"/>
                  </a:moveTo>
                  <a:cubicBezTo>
                    <a:pt x="13942" y="2321"/>
                    <a:pt x="13752" y="6183"/>
                    <a:pt x="13600" y="9911"/>
                  </a:cubicBezTo>
                  <a:cubicBezTo>
                    <a:pt x="13467" y="12783"/>
                    <a:pt x="13334" y="15503"/>
                    <a:pt x="12307" y="17519"/>
                  </a:cubicBezTo>
                  <a:cubicBezTo>
                    <a:pt x="11222" y="19668"/>
                    <a:pt x="8959" y="21494"/>
                    <a:pt x="6753" y="23282"/>
                  </a:cubicBezTo>
                  <a:cubicBezTo>
                    <a:pt x="3918" y="25584"/>
                    <a:pt x="989" y="27942"/>
                    <a:pt x="495" y="31043"/>
                  </a:cubicBezTo>
                  <a:cubicBezTo>
                    <a:pt x="0" y="34181"/>
                    <a:pt x="2054" y="37377"/>
                    <a:pt x="4090" y="40439"/>
                  </a:cubicBezTo>
                  <a:cubicBezTo>
                    <a:pt x="5630" y="42798"/>
                    <a:pt x="7190" y="45251"/>
                    <a:pt x="7570" y="47572"/>
                  </a:cubicBezTo>
                  <a:cubicBezTo>
                    <a:pt x="7932" y="49854"/>
                    <a:pt x="7171" y="52631"/>
                    <a:pt x="6429" y="55332"/>
                  </a:cubicBezTo>
                  <a:cubicBezTo>
                    <a:pt x="5459" y="58889"/>
                    <a:pt x="4432" y="62579"/>
                    <a:pt x="5916" y="65451"/>
                  </a:cubicBezTo>
                  <a:cubicBezTo>
                    <a:pt x="7323" y="68190"/>
                    <a:pt x="10785" y="69522"/>
                    <a:pt x="14171" y="70796"/>
                  </a:cubicBezTo>
                  <a:cubicBezTo>
                    <a:pt x="16853" y="71823"/>
                    <a:pt x="19611" y="72869"/>
                    <a:pt x="21361" y="74638"/>
                  </a:cubicBezTo>
                  <a:cubicBezTo>
                    <a:pt x="23110" y="76388"/>
                    <a:pt x="24176" y="79146"/>
                    <a:pt x="25203" y="81828"/>
                  </a:cubicBezTo>
                  <a:cubicBezTo>
                    <a:pt x="26477" y="85214"/>
                    <a:pt x="27809" y="88676"/>
                    <a:pt x="30548" y="90083"/>
                  </a:cubicBezTo>
                  <a:cubicBezTo>
                    <a:pt x="31589" y="90621"/>
                    <a:pt x="32739" y="90829"/>
                    <a:pt x="33951" y="90829"/>
                  </a:cubicBezTo>
                  <a:cubicBezTo>
                    <a:pt x="36079" y="90829"/>
                    <a:pt x="38400" y="90188"/>
                    <a:pt x="40667" y="89570"/>
                  </a:cubicBezTo>
                  <a:cubicBezTo>
                    <a:pt x="42890" y="88959"/>
                    <a:pt x="45151" y="88336"/>
                    <a:pt x="47165" y="88336"/>
                  </a:cubicBezTo>
                  <a:cubicBezTo>
                    <a:pt x="47598" y="88336"/>
                    <a:pt x="48020" y="88365"/>
                    <a:pt x="48427" y="88428"/>
                  </a:cubicBezTo>
                  <a:cubicBezTo>
                    <a:pt x="50786" y="88771"/>
                    <a:pt x="53201" y="90369"/>
                    <a:pt x="55560" y="91909"/>
                  </a:cubicBezTo>
                  <a:cubicBezTo>
                    <a:pt x="58318" y="93716"/>
                    <a:pt x="61171" y="95580"/>
                    <a:pt x="64005" y="95580"/>
                  </a:cubicBezTo>
                  <a:cubicBezTo>
                    <a:pt x="64310" y="95580"/>
                    <a:pt x="64633" y="95561"/>
                    <a:pt x="64918" y="95523"/>
                  </a:cubicBezTo>
                  <a:cubicBezTo>
                    <a:pt x="68038" y="95029"/>
                    <a:pt x="70415" y="92080"/>
                    <a:pt x="72698" y="89246"/>
                  </a:cubicBezTo>
                  <a:cubicBezTo>
                    <a:pt x="74486" y="87059"/>
                    <a:pt x="76312" y="84777"/>
                    <a:pt x="78461" y="83692"/>
                  </a:cubicBezTo>
                  <a:cubicBezTo>
                    <a:pt x="80477" y="82665"/>
                    <a:pt x="83178" y="82551"/>
                    <a:pt x="86069" y="82399"/>
                  </a:cubicBezTo>
                  <a:cubicBezTo>
                    <a:pt x="89797" y="82247"/>
                    <a:pt x="93640" y="82057"/>
                    <a:pt x="95979" y="79717"/>
                  </a:cubicBezTo>
                  <a:lnTo>
                    <a:pt x="95637" y="79394"/>
                  </a:lnTo>
                  <a:cubicBezTo>
                    <a:pt x="93430" y="81619"/>
                    <a:pt x="89683" y="81790"/>
                    <a:pt x="86031" y="81961"/>
                  </a:cubicBezTo>
                  <a:cubicBezTo>
                    <a:pt x="83235" y="82095"/>
                    <a:pt x="80363" y="82247"/>
                    <a:pt x="78233" y="83312"/>
                  </a:cubicBezTo>
                  <a:cubicBezTo>
                    <a:pt x="76026" y="84434"/>
                    <a:pt x="74143" y="86755"/>
                    <a:pt x="72336" y="88999"/>
                  </a:cubicBezTo>
                  <a:cubicBezTo>
                    <a:pt x="70111" y="91757"/>
                    <a:pt x="67809" y="94629"/>
                    <a:pt x="64880" y="95086"/>
                  </a:cubicBezTo>
                  <a:cubicBezTo>
                    <a:pt x="64588" y="95133"/>
                    <a:pt x="64294" y="95155"/>
                    <a:pt x="63999" y="95155"/>
                  </a:cubicBezTo>
                  <a:cubicBezTo>
                    <a:pt x="61315" y="95155"/>
                    <a:pt x="58517" y="93315"/>
                    <a:pt x="55826" y="91567"/>
                  </a:cubicBezTo>
                  <a:cubicBezTo>
                    <a:pt x="53449" y="89988"/>
                    <a:pt x="50976" y="88371"/>
                    <a:pt x="48522" y="87991"/>
                  </a:cubicBezTo>
                  <a:cubicBezTo>
                    <a:pt x="48089" y="87922"/>
                    <a:pt x="47641" y="87891"/>
                    <a:pt x="47182" y="87891"/>
                  </a:cubicBezTo>
                  <a:cubicBezTo>
                    <a:pt x="45104" y="87891"/>
                    <a:pt x="42796" y="88525"/>
                    <a:pt x="40553" y="89132"/>
                  </a:cubicBezTo>
                  <a:cubicBezTo>
                    <a:pt x="38326" y="89744"/>
                    <a:pt x="36037" y="90363"/>
                    <a:pt x="33963" y="90363"/>
                  </a:cubicBezTo>
                  <a:cubicBezTo>
                    <a:pt x="32812" y="90363"/>
                    <a:pt x="31728" y="90173"/>
                    <a:pt x="30757" y="89684"/>
                  </a:cubicBezTo>
                  <a:cubicBezTo>
                    <a:pt x="28170" y="88352"/>
                    <a:pt x="26934" y="85119"/>
                    <a:pt x="25621" y="81676"/>
                  </a:cubicBezTo>
                  <a:cubicBezTo>
                    <a:pt x="24594" y="78937"/>
                    <a:pt x="23510" y="76103"/>
                    <a:pt x="21703" y="74296"/>
                  </a:cubicBezTo>
                  <a:cubicBezTo>
                    <a:pt x="19877" y="72489"/>
                    <a:pt x="17062" y="71424"/>
                    <a:pt x="14323" y="70378"/>
                  </a:cubicBezTo>
                  <a:cubicBezTo>
                    <a:pt x="10880" y="69065"/>
                    <a:pt x="7627" y="67829"/>
                    <a:pt x="6315" y="65242"/>
                  </a:cubicBezTo>
                  <a:cubicBezTo>
                    <a:pt x="4908" y="62522"/>
                    <a:pt x="5916" y="58908"/>
                    <a:pt x="6867" y="55446"/>
                  </a:cubicBezTo>
                  <a:cubicBezTo>
                    <a:pt x="7608" y="52707"/>
                    <a:pt x="8388" y="49873"/>
                    <a:pt x="8008" y="47477"/>
                  </a:cubicBezTo>
                  <a:cubicBezTo>
                    <a:pt x="7627" y="45061"/>
                    <a:pt x="6011" y="42588"/>
                    <a:pt x="4432" y="40173"/>
                  </a:cubicBezTo>
                  <a:cubicBezTo>
                    <a:pt x="2492" y="37186"/>
                    <a:pt x="438" y="34086"/>
                    <a:pt x="913" y="31119"/>
                  </a:cubicBezTo>
                  <a:cubicBezTo>
                    <a:pt x="1370" y="28190"/>
                    <a:pt x="4223" y="25888"/>
                    <a:pt x="7000" y="23663"/>
                  </a:cubicBezTo>
                  <a:cubicBezTo>
                    <a:pt x="9244" y="21818"/>
                    <a:pt x="11546" y="19973"/>
                    <a:pt x="12687" y="17728"/>
                  </a:cubicBezTo>
                  <a:cubicBezTo>
                    <a:pt x="13790" y="15617"/>
                    <a:pt x="13923" y="12726"/>
                    <a:pt x="14038" y="9930"/>
                  </a:cubicBezTo>
                  <a:cubicBezTo>
                    <a:pt x="14228" y="6297"/>
                    <a:pt x="14399" y="2550"/>
                    <a:pt x="16605" y="324"/>
                  </a:cubicBezTo>
                  <a:lnTo>
                    <a:pt x="162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8112275" y="-404525"/>
              <a:ext cx="1886400" cy="1878325"/>
            </a:xfrm>
            <a:custGeom>
              <a:avLst/>
              <a:gdLst/>
              <a:ahLst/>
              <a:cxnLst/>
              <a:rect l="l" t="t" r="r" b="b"/>
              <a:pathLst>
                <a:path w="75456" h="75133" extrusionOk="0">
                  <a:moveTo>
                    <a:pt x="12820" y="0"/>
                  </a:moveTo>
                  <a:cubicBezTo>
                    <a:pt x="10956" y="1864"/>
                    <a:pt x="10823" y="4908"/>
                    <a:pt x="10671" y="7818"/>
                  </a:cubicBezTo>
                  <a:cubicBezTo>
                    <a:pt x="10576" y="10062"/>
                    <a:pt x="10481" y="12173"/>
                    <a:pt x="9682" y="13771"/>
                  </a:cubicBezTo>
                  <a:cubicBezTo>
                    <a:pt x="8845" y="15426"/>
                    <a:pt x="7057" y="16853"/>
                    <a:pt x="5326" y="18260"/>
                  </a:cubicBezTo>
                  <a:cubicBezTo>
                    <a:pt x="3082" y="20067"/>
                    <a:pt x="761" y="21950"/>
                    <a:pt x="381" y="24404"/>
                  </a:cubicBezTo>
                  <a:cubicBezTo>
                    <a:pt x="0" y="26896"/>
                    <a:pt x="1617" y="29387"/>
                    <a:pt x="3215" y="31822"/>
                  </a:cubicBezTo>
                  <a:cubicBezTo>
                    <a:pt x="4394" y="33648"/>
                    <a:pt x="5649" y="35550"/>
                    <a:pt x="5935" y="37376"/>
                  </a:cubicBezTo>
                  <a:cubicBezTo>
                    <a:pt x="6220" y="39164"/>
                    <a:pt x="5630" y="41351"/>
                    <a:pt x="5060" y="43444"/>
                  </a:cubicBezTo>
                  <a:cubicBezTo>
                    <a:pt x="4299" y="46240"/>
                    <a:pt x="3500" y="49150"/>
                    <a:pt x="4660" y="51432"/>
                  </a:cubicBezTo>
                  <a:cubicBezTo>
                    <a:pt x="5783" y="53601"/>
                    <a:pt x="8503" y="54647"/>
                    <a:pt x="11166" y="55655"/>
                  </a:cubicBezTo>
                  <a:cubicBezTo>
                    <a:pt x="13258" y="56473"/>
                    <a:pt x="15445" y="57310"/>
                    <a:pt x="16815" y="58660"/>
                  </a:cubicBezTo>
                  <a:cubicBezTo>
                    <a:pt x="18165" y="60011"/>
                    <a:pt x="18983" y="62198"/>
                    <a:pt x="19801" y="64290"/>
                  </a:cubicBezTo>
                  <a:cubicBezTo>
                    <a:pt x="20828" y="66953"/>
                    <a:pt x="21874" y="69711"/>
                    <a:pt x="24024" y="70815"/>
                  </a:cubicBezTo>
                  <a:cubicBezTo>
                    <a:pt x="24853" y="71236"/>
                    <a:pt x="25766" y="71399"/>
                    <a:pt x="26725" y="71399"/>
                  </a:cubicBezTo>
                  <a:cubicBezTo>
                    <a:pt x="28406" y="71399"/>
                    <a:pt x="30233" y="70899"/>
                    <a:pt x="32012" y="70415"/>
                  </a:cubicBezTo>
                  <a:cubicBezTo>
                    <a:pt x="33737" y="69945"/>
                    <a:pt x="35526" y="69448"/>
                    <a:pt x="37103" y="69448"/>
                  </a:cubicBezTo>
                  <a:cubicBezTo>
                    <a:pt x="37440" y="69448"/>
                    <a:pt x="37766" y="69471"/>
                    <a:pt x="38080" y="69521"/>
                  </a:cubicBezTo>
                  <a:cubicBezTo>
                    <a:pt x="39887" y="69806"/>
                    <a:pt x="41808" y="71043"/>
                    <a:pt x="43653" y="72260"/>
                  </a:cubicBezTo>
                  <a:cubicBezTo>
                    <a:pt x="45840" y="73668"/>
                    <a:pt x="48066" y="75132"/>
                    <a:pt x="50310" y="75132"/>
                  </a:cubicBezTo>
                  <a:cubicBezTo>
                    <a:pt x="50539" y="75132"/>
                    <a:pt x="50805" y="75132"/>
                    <a:pt x="51071" y="75094"/>
                  </a:cubicBezTo>
                  <a:cubicBezTo>
                    <a:pt x="53544" y="74676"/>
                    <a:pt x="55389" y="72374"/>
                    <a:pt x="57196" y="70149"/>
                  </a:cubicBezTo>
                  <a:cubicBezTo>
                    <a:pt x="58584" y="68437"/>
                    <a:pt x="60030" y="66649"/>
                    <a:pt x="61704" y="65793"/>
                  </a:cubicBezTo>
                  <a:cubicBezTo>
                    <a:pt x="63264" y="65013"/>
                    <a:pt x="65413" y="64899"/>
                    <a:pt x="67638" y="64785"/>
                  </a:cubicBezTo>
                  <a:cubicBezTo>
                    <a:pt x="70587" y="64652"/>
                    <a:pt x="73611" y="64500"/>
                    <a:pt x="75456" y="62655"/>
                  </a:cubicBezTo>
                  <a:lnTo>
                    <a:pt x="75133" y="62312"/>
                  </a:lnTo>
                  <a:cubicBezTo>
                    <a:pt x="73421" y="64062"/>
                    <a:pt x="70472" y="64176"/>
                    <a:pt x="67619" y="64309"/>
                  </a:cubicBezTo>
                  <a:cubicBezTo>
                    <a:pt x="65432" y="64443"/>
                    <a:pt x="63149" y="64538"/>
                    <a:pt x="61476" y="65394"/>
                  </a:cubicBezTo>
                  <a:cubicBezTo>
                    <a:pt x="59726" y="66288"/>
                    <a:pt x="58242" y="68114"/>
                    <a:pt x="56816" y="69883"/>
                  </a:cubicBezTo>
                  <a:cubicBezTo>
                    <a:pt x="55066" y="72070"/>
                    <a:pt x="53259" y="74295"/>
                    <a:pt x="50976" y="74657"/>
                  </a:cubicBezTo>
                  <a:cubicBezTo>
                    <a:pt x="50748" y="74693"/>
                    <a:pt x="50519" y="74709"/>
                    <a:pt x="50289" y="74709"/>
                  </a:cubicBezTo>
                  <a:cubicBezTo>
                    <a:pt x="48193" y="74709"/>
                    <a:pt x="46007" y="73304"/>
                    <a:pt x="43881" y="71899"/>
                  </a:cubicBezTo>
                  <a:cubicBezTo>
                    <a:pt x="42017" y="70662"/>
                    <a:pt x="40058" y="69407"/>
                    <a:pt x="38137" y="69103"/>
                  </a:cubicBezTo>
                  <a:cubicBezTo>
                    <a:pt x="37796" y="69052"/>
                    <a:pt x="37445" y="69029"/>
                    <a:pt x="37085" y="69029"/>
                  </a:cubicBezTo>
                  <a:cubicBezTo>
                    <a:pt x="35435" y="69029"/>
                    <a:pt x="33609" y="69513"/>
                    <a:pt x="31860" y="69997"/>
                  </a:cubicBezTo>
                  <a:cubicBezTo>
                    <a:pt x="30107" y="70475"/>
                    <a:pt x="28315" y="70961"/>
                    <a:pt x="26692" y="70961"/>
                  </a:cubicBezTo>
                  <a:cubicBezTo>
                    <a:pt x="25796" y="70961"/>
                    <a:pt x="24952" y="70813"/>
                    <a:pt x="24195" y="70434"/>
                  </a:cubicBezTo>
                  <a:cubicBezTo>
                    <a:pt x="22179" y="69407"/>
                    <a:pt x="21209" y="66858"/>
                    <a:pt x="20181" y="64176"/>
                  </a:cubicBezTo>
                  <a:cubicBezTo>
                    <a:pt x="19383" y="62027"/>
                    <a:pt x="18527" y="59802"/>
                    <a:pt x="17100" y="58375"/>
                  </a:cubicBezTo>
                  <a:cubicBezTo>
                    <a:pt x="15635" y="56948"/>
                    <a:pt x="13429" y="56092"/>
                    <a:pt x="11299" y="55275"/>
                  </a:cubicBezTo>
                  <a:cubicBezTo>
                    <a:pt x="8598" y="54228"/>
                    <a:pt x="6068" y="53258"/>
                    <a:pt x="5041" y="51261"/>
                  </a:cubicBezTo>
                  <a:cubicBezTo>
                    <a:pt x="3938" y="49150"/>
                    <a:pt x="4736" y="46335"/>
                    <a:pt x="5459" y="43615"/>
                  </a:cubicBezTo>
                  <a:cubicBezTo>
                    <a:pt x="6068" y="41446"/>
                    <a:pt x="6677" y="39240"/>
                    <a:pt x="6372" y="37338"/>
                  </a:cubicBezTo>
                  <a:cubicBezTo>
                    <a:pt x="6068" y="35398"/>
                    <a:pt x="4794" y="33458"/>
                    <a:pt x="3557" y="31575"/>
                  </a:cubicBezTo>
                  <a:cubicBezTo>
                    <a:pt x="2016" y="29216"/>
                    <a:pt x="457" y="26800"/>
                    <a:pt x="799" y="24499"/>
                  </a:cubicBezTo>
                  <a:cubicBezTo>
                    <a:pt x="1161" y="22216"/>
                    <a:pt x="3424" y="20409"/>
                    <a:pt x="5592" y="18641"/>
                  </a:cubicBezTo>
                  <a:cubicBezTo>
                    <a:pt x="7361" y="17214"/>
                    <a:pt x="9168" y="15749"/>
                    <a:pt x="10081" y="13980"/>
                  </a:cubicBezTo>
                  <a:cubicBezTo>
                    <a:pt x="10937" y="12326"/>
                    <a:pt x="11051" y="10043"/>
                    <a:pt x="11146" y="7856"/>
                  </a:cubicBezTo>
                  <a:cubicBezTo>
                    <a:pt x="11299" y="5003"/>
                    <a:pt x="11432" y="2054"/>
                    <a:pt x="13144" y="343"/>
                  </a:cubicBezTo>
                  <a:lnTo>
                    <a:pt x="12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8412325" y="-191500"/>
              <a:ext cx="1374750" cy="1367625"/>
            </a:xfrm>
            <a:custGeom>
              <a:avLst/>
              <a:gdLst/>
              <a:ahLst/>
              <a:cxnLst/>
              <a:rect l="l" t="t" r="r" b="b"/>
              <a:pathLst>
                <a:path w="54990" h="54705" extrusionOk="0">
                  <a:moveTo>
                    <a:pt x="9378" y="0"/>
                  </a:moveTo>
                  <a:cubicBezTo>
                    <a:pt x="8008" y="1370"/>
                    <a:pt x="7894" y="3576"/>
                    <a:pt x="7799" y="5726"/>
                  </a:cubicBezTo>
                  <a:cubicBezTo>
                    <a:pt x="7704" y="7362"/>
                    <a:pt x="7628" y="8883"/>
                    <a:pt x="7057" y="10024"/>
                  </a:cubicBezTo>
                  <a:cubicBezTo>
                    <a:pt x="6448" y="11242"/>
                    <a:pt x="5136" y="12288"/>
                    <a:pt x="3900" y="13277"/>
                  </a:cubicBezTo>
                  <a:cubicBezTo>
                    <a:pt x="2264" y="14608"/>
                    <a:pt x="571" y="15978"/>
                    <a:pt x="286" y="17785"/>
                  </a:cubicBezTo>
                  <a:cubicBezTo>
                    <a:pt x="0" y="19611"/>
                    <a:pt x="1199" y="21437"/>
                    <a:pt x="2359" y="23206"/>
                  </a:cubicBezTo>
                  <a:cubicBezTo>
                    <a:pt x="3215" y="24537"/>
                    <a:pt x="4109" y="25907"/>
                    <a:pt x="4337" y="27219"/>
                  </a:cubicBezTo>
                  <a:cubicBezTo>
                    <a:pt x="4546" y="28494"/>
                    <a:pt x="4109" y="30072"/>
                    <a:pt x="3690" y="31594"/>
                  </a:cubicBezTo>
                  <a:cubicBezTo>
                    <a:pt x="3120" y="33629"/>
                    <a:pt x="2549" y="35760"/>
                    <a:pt x="3405" y="37433"/>
                  </a:cubicBezTo>
                  <a:cubicBezTo>
                    <a:pt x="4204" y="39050"/>
                    <a:pt x="6201" y="39811"/>
                    <a:pt x="8160" y="40553"/>
                  </a:cubicBezTo>
                  <a:cubicBezTo>
                    <a:pt x="9682" y="41123"/>
                    <a:pt x="11242" y="41751"/>
                    <a:pt x="12231" y="42721"/>
                  </a:cubicBezTo>
                  <a:cubicBezTo>
                    <a:pt x="13201" y="43691"/>
                    <a:pt x="13810" y="45270"/>
                    <a:pt x="14380" y="46792"/>
                  </a:cubicBezTo>
                  <a:cubicBezTo>
                    <a:pt x="15141" y="48713"/>
                    <a:pt x="15902" y="50729"/>
                    <a:pt x="17500" y="51547"/>
                  </a:cubicBezTo>
                  <a:cubicBezTo>
                    <a:pt x="18108" y="51861"/>
                    <a:pt x="18783" y="51983"/>
                    <a:pt x="19494" y="51983"/>
                  </a:cubicBezTo>
                  <a:cubicBezTo>
                    <a:pt x="20719" y="51983"/>
                    <a:pt x="22052" y="51622"/>
                    <a:pt x="23339" y="51261"/>
                  </a:cubicBezTo>
                  <a:cubicBezTo>
                    <a:pt x="24590" y="50918"/>
                    <a:pt x="25879" y="50561"/>
                    <a:pt x="27006" y="50561"/>
                  </a:cubicBezTo>
                  <a:cubicBezTo>
                    <a:pt x="27250" y="50561"/>
                    <a:pt x="27487" y="50578"/>
                    <a:pt x="27714" y="50615"/>
                  </a:cubicBezTo>
                  <a:cubicBezTo>
                    <a:pt x="29026" y="50805"/>
                    <a:pt x="30415" y="51699"/>
                    <a:pt x="31746" y="52593"/>
                  </a:cubicBezTo>
                  <a:cubicBezTo>
                    <a:pt x="33344" y="53639"/>
                    <a:pt x="34980" y="54704"/>
                    <a:pt x="36616" y="54704"/>
                  </a:cubicBezTo>
                  <a:cubicBezTo>
                    <a:pt x="36742" y="54704"/>
                    <a:pt x="36869" y="54696"/>
                    <a:pt x="37002" y="54696"/>
                  </a:cubicBezTo>
                  <a:cubicBezTo>
                    <a:pt x="37068" y="54696"/>
                    <a:pt x="37135" y="54698"/>
                    <a:pt x="37205" y="54704"/>
                  </a:cubicBezTo>
                  <a:cubicBezTo>
                    <a:pt x="39012" y="54419"/>
                    <a:pt x="40401" y="52726"/>
                    <a:pt x="41713" y="51090"/>
                  </a:cubicBezTo>
                  <a:cubicBezTo>
                    <a:pt x="42721" y="49835"/>
                    <a:pt x="43748" y="48542"/>
                    <a:pt x="44966" y="47933"/>
                  </a:cubicBezTo>
                  <a:cubicBezTo>
                    <a:pt x="46107" y="47324"/>
                    <a:pt x="47648" y="47267"/>
                    <a:pt x="49264" y="47191"/>
                  </a:cubicBezTo>
                  <a:cubicBezTo>
                    <a:pt x="51414" y="47096"/>
                    <a:pt x="53639" y="46982"/>
                    <a:pt x="54990" y="45612"/>
                  </a:cubicBezTo>
                  <a:lnTo>
                    <a:pt x="54666" y="45289"/>
                  </a:lnTo>
                  <a:cubicBezTo>
                    <a:pt x="53430" y="46525"/>
                    <a:pt x="51281" y="46620"/>
                    <a:pt x="49245" y="46716"/>
                  </a:cubicBezTo>
                  <a:cubicBezTo>
                    <a:pt x="47629" y="46792"/>
                    <a:pt x="45993" y="46887"/>
                    <a:pt x="44756" y="47495"/>
                  </a:cubicBezTo>
                  <a:cubicBezTo>
                    <a:pt x="43463" y="48161"/>
                    <a:pt x="42398" y="49493"/>
                    <a:pt x="41352" y="50786"/>
                  </a:cubicBezTo>
                  <a:cubicBezTo>
                    <a:pt x="40020" y="52422"/>
                    <a:pt x="38784" y="53962"/>
                    <a:pt x="37148" y="54229"/>
                  </a:cubicBezTo>
                  <a:cubicBezTo>
                    <a:pt x="36981" y="54255"/>
                    <a:pt x="36814" y="54268"/>
                    <a:pt x="36646" y="54268"/>
                  </a:cubicBezTo>
                  <a:cubicBezTo>
                    <a:pt x="35126" y="54268"/>
                    <a:pt x="33556" y="53242"/>
                    <a:pt x="32032" y="52232"/>
                  </a:cubicBezTo>
                  <a:cubicBezTo>
                    <a:pt x="30643" y="51319"/>
                    <a:pt x="29216" y="50406"/>
                    <a:pt x="27828" y="50177"/>
                  </a:cubicBezTo>
                  <a:cubicBezTo>
                    <a:pt x="27568" y="50135"/>
                    <a:pt x="27301" y="50116"/>
                    <a:pt x="27028" y="50116"/>
                  </a:cubicBezTo>
                  <a:cubicBezTo>
                    <a:pt x="25825" y="50116"/>
                    <a:pt x="24512" y="50483"/>
                    <a:pt x="23225" y="50824"/>
                  </a:cubicBezTo>
                  <a:cubicBezTo>
                    <a:pt x="21954" y="51182"/>
                    <a:pt x="20651" y="51548"/>
                    <a:pt x="19477" y="51548"/>
                  </a:cubicBezTo>
                  <a:cubicBezTo>
                    <a:pt x="18841" y="51548"/>
                    <a:pt x="18243" y="51440"/>
                    <a:pt x="17709" y="51166"/>
                  </a:cubicBezTo>
                  <a:cubicBezTo>
                    <a:pt x="16282" y="50425"/>
                    <a:pt x="15578" y="48599"/>
                    <a:pt x="14837" y="46639"/>
                  </a:cubicBezTo>
                  <a:cubicBezTo>
                    <a:pt x="14247" y="45080"/>
                    <a:pt x="13619" y="43463"/>
                    <a:pt x="12573" y="42417"/>
                  </a:cubicBezTo>
                  <a:cubicBezTo>
                    <a:pt x="11527" y="41371"/>
                    <a:pt x="9910" y="40743"/>
                    <a:pt x="8351" y="40153"/>
                  </a:cubicBezTo>
                  <a:cubicBezTo>
                    <a:pt x="6391" y="39412"/>
                    <a:pt x="4565" y="38708"/>
                    <a:pt x="3824" y="37281"/>
                  </a:cubicBezTo>
                  <a:cubicBezTo>
                    <a:pt x="3063" y="35760"/>
                    <a:pt x="3614" y="33724"/>
                    <a:pt x="4166" y="31765"/>
                  </a:cubicBezTo>
                  <a:cubicBezTo>
                    <a:pt x="4584" y="30186"/>
                    <a:pt x="5022" y="28551"/>
                    <a:pt x="4813" y="27162"/>
                  </a:cubicBezTo>
                  <a:cubicBezTo>
                    <a:pt x="4584" y="25774"/>
                    <a:pt x="3671" y="24347"/>
                    <a:pt x="2758" y="22959"/>
                  </a:cubicBezTo>
                  <a:cubicBezTo>
                    <a:pt x="1636" y="21247"/>
                    <a:pt x="495" y="19516"/>
                    <a:pt x="761" y="17842"/>
                  </a:cubicBezTo>
                  <a:cubicBezTo>
                    <a:pt x="1028" y="16206"/>
                    <a:pt x="2568" y="14970"/>
                    <a:pt x="4204" y="13638"/>
                  </a:cubicBezTo>
                  <a:cubicBezTo>
                    <a:pt x="5497" y="12611"/>
                    <a:pt x="6829" y="11527"/>
                    <a:pt x="7495" y="10234"/>
                  </a:cubicBezTo>
                  <a:cubicBezTo>
                    <a:pt x="8141" y="8997"/>
                    <a:pt x="8198" y="7342"/>
                    <a:pt x="8274" y="5745"/>
                  </a:cubicBezTo>
                  <a:cubicBezTo>
                    <a:pt x="8370" y="3671"/>
                    <a:pt x="8465" y="1560"/>
                    <a:pt x="9701" y="324"/>
                  </a:cubicBezTo>
                  <a:lnTo>
                    <a:pt x="9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8712375" y="21525"/>
              <a:ext cx="860250" cy="856925"/>
            </a:xfrm>
            <a:custGeom>
              <a:avLst/>
              <a:gdLst/>
              <a:ahLst/>
              <a:cxnLst/>
              <a:rect l="l" t="t" r="r" b="b"/>
              <a:pathLst>
                <a:path w="34410" h="34277" extrusionOk="0">
                  <a:moveTo>
                    <a:pt x="5859" y="1"/>
                  </a:moveTo>
                  <a:cubicBezTo>
                    <a:pt x="4984" y="895"/>
                    <a:pt x="4927" y="2283"/>
                    <a:pt x="4851" y="3653"/>
                  </a:cubicBezTo>
                  <a:cubicBezTo>
                    <a:pt x="4813" y="4642"/>
                    <a:pt x="4756" y="5593"/>
                    <a:pt x="4413" y="6278"/>
                  </a:cubicBezTo>
                  <a:cubicBezTo>
                    <a:pt x="4033" y="7019"/>
                    <a:pt x="3215" y="7666"/>
                    <a:pt x="2454" y="8275"/>
                  </a:cubicBezTo>
                  <a:cubicBezTo>
                    <a:pt x="1427" y="9112"/>
                    <a:pt x="362" y="9968"/>
                    <a:pt x="172" y="11128"/>
                  </a:cubicBezTo>
                  <a:cubicBezTo>
                    <a:pt x="1" y="12307"/>
                    <a:pt x="742" y="13467"/>
                    <a:pt x="1484" y="14590"/>
                  </a:cubicBezTo>
                  <a:cubicBezTo>
                    <a:pt x="1998" y="15408"/>
                    <a:pt x="2568" y="16245"/>
                    <a:pt x="2702" y="17062"/>
                  </a:cubicBezTo>
                  <a:cubicBezTo>
                    <a:pt x="2816" y="17842"/>
                    <a:pt x="2549" y="18793"/>
                    <a:pt x="2283" y="19744"/>
                  </a:cubicBezTo>
                  <a:cubicBezTo>
                    <a:pt x="1941" y="21019"/>
                    <a:pt x="1579" y="22388"/>
                    <a:pt x="2131" y="23453"/>
                  </a:cubicBezTo>
                  <a:cubicBezTo>
                    <a:pt x="2644" y="24481"/>
                    <a:pt x="3900" y="24956"/>
                    <a:pt x="5136" y="25432"/>
                  </a:cubicBezTo>
                  <a:cubicBezTo>
                    <a:pt x="6087" y="25774"/>
                    <a:pt x="7076" y="26154"/>
                    <a:pt x="7666" y="26763"/>
                  </a:cubicBezTo>
                  <a:cubicBezTo>
                    <a:pt x="8256" y="27372"/>
                    <a:pt x="8636" y="28342"/>
                    <a:pt x="8997" y="29274"/>
                  </a:cubicBezTo>
                  <a:cubicBezTo>
                    <a:pt x="9454" y="30510"/>
                    <a:pt x="9948" y="31765"/>
                    <a:pt x="10976" y="32298"/>
                  </a:cubicBezTo>
                  <a:cubicBezTo>
                    <a:pt x="11371" y="32503"/>
                    <a:pt x="11802" y="32582"/>
                    <a:pt x="12256" y="32582"/>
                  </a:cubicBezTo>
                  <a:cubicBezTo>
                    <a:pt x="13026" y="32582"/>
                    <a:pt x="13859" y="32354"/>
                    <a:pt x="14685" y="32127"/>
                  </a:cubicBezTo>
                  <a:cubicBezTo>
                    <a:pt x="15448" y="31920"/>
                    <a:pt x="16264" y="31700"/>
                    <a:pt x="16967" y="31700"/>
                  </a:cubicBezTo>
                  <a:cubicBezTo>
                    <a:pt x="17105" y="31700"/>
                    <a:pt x="17239" y="31709"/>
                    <a:pt x="17367" y="31727"/>
                  </a:cubicBezTo>
                  <a:cubicBezTo>
                    <a:pt x="18165" y="31842"/>
                    <a:pt x="19002" y="32393"/>
                    <a:pt x="19839" y="32945"/>
                  </a:cubicBezTo>
                  <a:cubicBezTo>
                    <a:pt x="20828" y="33611"/>
                    <a:pt x="21875" y="34276"/>
                    <a:pt x="22921" y="34276"/>
                  </a:cubicBezTo>
                  <a:cubicBezTo>
                    <a:pt x="23054" y="34276"/>
                    <a:pt x="23168" y="34257"/>
                    <a:pt x="23282" y="34257"/>
                  </a:cubicBezTo>
                  <a:cubicBezTo>
                    <a:pt x="24442" y="34067"/>
                    <a:pt x="25298" y="32983"/>
                    <a:pt x="26135" y="31975"/>
                  </a:cubicBezTo>
                  <a:cubicBezTo>
                    <a:pt x="26763" y="31176"/>
                    <a:pt x="27391" y="30396"/>
                    <a:pt x="28132" y="30016"/>
                  </a:cubicBezTo>
                  <a:cubicBezTo>
                    <a:pt x="28817" y="29654"/>
                    <a:pt x="29768" y="29616"/>
                    <a:pt x="30776" y="29559"/>
                  </a:cubicBezTo>
                  <a:cubicBezTo>
                    <a:pt x="32127" y="29502"/>
                    <a:pt x="33534" y="29445"/>
                    <a:pt x="34409" y="28570"/>
                  </a:cubicBezTo>
                  <a:lnTo>
                    <a:pt x="34086" y="28228"/>
                  </a:lnTo>
                  <a:cubicBezTo>
                    <a:pt x="33325" y="28969"/>
                    <a:pt x="32013" y="29046"/>
                    <a:pt x="30757" y="29084"/>
                  </a:cubicBezTo>
                  <a:cubicBezTo>
                    <a:pt x="29749" y="29141"/>
                    <a:pt x="28703" y="29179"/>
                    <a:pt x="27923" y="29597"/>
                  </a:cubicBezTo>
                  <a:cubicBezTo>
                    <a:pt x="27105" y="30016"/>
                    <a:pt x="26421" y="30852"/>
                    <a:pt x="25774" y="31651"/>
                  </a:cubicBezTo>
                  <a:cubicBezTo>
                    <a:pt x="24975" y="32659"/>
                    <a:pt x="24195" y="33611"/>
                    <a:pt x="23206" y="33782"/>
                  </a:cubicBezTo>
                  <a:cubicBezTo>
                    <a:pt x="23122" y="33793"/>
                    <a:pt x="23037" y="33798"/>
                    <a:pt x="22952" y="33798"/>
                  </a:cubicBezTo>
                  <a:cubicBezTo>
                    <a:pt x="22036" y="33798"/>
                    <a:pt x="21063" y="33170"/>
                    <a:pt x="20106" y="32526"/>
                  </a:cubicBezTo>
                  <a:cubicBezTo>
                    <a:pt x="19212" y="31994"/>
                    <a:pt x="18337" y="31404"/>
                    <a:pt x="17443" y="31252"/>
                  </a:cubicBezTo>
                  <a:cubicBezTo>
                    <a:pt x="17266" y="31222"/>
                    <a:pt x="17087" y="31209"/>
                    <a:pt x="16905" y="31209"/>
                  </a:cubicBezTo>
                  <a:cubicBezTo>
                    <a:pt x="16146" y="31209"/>
                    <a:pt x="15346" y="31437"/>
                    <a:pt x="14532" y="31651"/>
                  </a:cubicBezTo>
                  <a:cubicBezTo>
                    <a:pt x="13745" y="31873"/>
                    <a:pt x="12949" y="32094"/>
                    <a:pt x="12239" y="32094"/>
                  </a:cubicBezTo>
                  <a:cubicBezTo>
                    <a:pt x="11851" y="32094"/>
                    <a:pt x="11488" y="32028"/>
                    <a:pt x="11166" y="31861"/>
                  </a:cubicBezTo>
                  <a:cubicBezTo>
                    <a:pt x="10272" y="31442"/>
                    <a:pt x="9853" y="30301"/>
                    <a:pt x="9397" y="29103"/>
                  </a:cubicBezTo>
                  <a:cubicBezTo>
                    <a:pt x="9035" y="28133"/>
                    <a:pt x="8636" y="27105"/>
                    <a:pt x="7970" y="26440"/>
                  </a:cubicBezTo>
                  <a:cubicBezTo>
                    <a:pt x="7305" y="25774"/>
                    <a:pt x="6277" y="25394"/>
                    <a:pt x="5307" y="25013"/>
                  </a:cubicBezTo>
                  <a:cubicBezTo>
                    <a:pt x="4128" y="24576"/>
                    <a:pt x="3006" y="24119"/>
                    <a:pt x="2549" y="23263"/>
                  </a:cubicBezTo>
                  <a:cubicBezTo>
                    <a:pt x="2093" y="22350"/>
                    <a:pt x="2435" y="21095"/>
                    <a:pt x="2759" y="19877"/>
                  </a:cubicBezTo>
                  <a:cubicBezTo>
                    <a:pt x="3025" y="18888"/>
                    <a:pt x="3310" y="17861"/>
                    <a:pt x="3177" y="16986"/>
                  </a:cubicBezTo>
                  <a:cubicBezTo>
                    <a:pt x="3025" y="16073"/>
                    <a:pt x="2454" y="15179"/>
                    <a:pt x="1884" y="14323"/>
                  </a:cubicBezTo>
                  <a:cubicBezTo>
                    <a:pt x="1199" y="13277"/>
                    <a:pt x="476" y="12212"/>
                    <a:pt x="647" y="11204"/>
                  </a:cubicBezTo>
                  <a:cubicBezTo>
                    <a:pt x="818" y="10234"/>
                    <a:pt x="1770" y="9454"/>
                    <a:pt x="2759" y="8636"/>
                  </a:cubicBezTo>
                  <a:cubicBezTo>
                    <a:pt x="3576" y="7990"/>
                    <a:pt x="4413" y="7324"/>
                    <a:pt x="4832" y="6506"/>
                  </a:cubicBezTo>
                  <a:cubicBezTo>
                    <a:pt x="5231" y="5707"/>
                    <a:pt x="5288" y="4661"/>
                    <a:pt x="5326" y="3672"/>
                  </a:cubicBezTo>
                  <a:cubicBezTo>
                    <a:pt x="5383" y="2378"/>
                    <a:pt x="5460" y="1085"/>
                    <a:pt x="6182" y="343"/>
                  </a:cubicBezTo>
                  <a:lnTo>
                    <a:pt x="5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19"/>
          <p:cNvGrpSpPr/>
          <p:nvPr/>
        </p:nvGrpSpPr>
        <p:grpSpPr>
          <a:xfrm rot="5400000">
            <a:off x="7627620" y="2120213"/>
            <a:ext cx="2773852" cy="1132709"/>
            <a:chOff x="1504350" y="3871150"/>
            <a:chExt cx="1610925" cy="657825"/>
          </a:xfrm>
        </p:grpSpPr>
        <p:sp>
          <p:nvSpPr>
            <p:cNvPr id="402" name="Google Shape;402;p19"/>
            <p:cNvSpPr/>
            <p:nvPr/>
          </p:nvSpPr>
          <p:spPr>
            <a:xfrm>
              <a:off x="1504350" y="3873525"/>
              <a:ext cx="1610925" cy="655450"/>
            </a:xfrm>
            <a:custGeom>
              <a:avLst/>
              <a:gdLst/>
              <a:ahLst/>
              <a:cxnLst/>
              <a:rect l="l" t="t" r="r" b="b"/>
              <a:pathLst>
                <a:path w="64437" h="26218" extrusionOk="0">
                  <a:moveTo>
                    <a:pt x="429" y="0"/>
                  </a:moveTo>
                  <a:lnTo>
                    <a:pt x="0" y="84"/>
                  </a:lnTo>
                  <a:cubicBezTo>
                    <a:pt x="1512" y="7382"/>
                    <a:pt x="5549" y="14002"/>
                    <a:pt x="11335" y="18753"/>
                  </a:cubicBezTo>
                  <a:cubicBezTo>
                    <a:pt x="17205" y="23575"/>
                    <a:pt x="24610" y="26218"/>
                    <a:pt x="32219" y="26218"/>
                  </a:cubicBezTo>
                  <a:cubicBezTo>
                    <a:pt x="39803" y="26218"/>
                    <a:pt x="47232" y="23575"/>
                    <a:pt x="53102" y="18753"/>
                  </a:cubicBezTo>
                  <a:cubicBezTo>
                    <a:pt x="58877" y="14002"/>
                    <a:pt x="62913" y="7370"/>
                    <a:pt x="64437" y="84"/>
                  </a:cubicBezTo>
                  <a:lnTo>
                    <a:pt x="64008" y="0"/>
                  </a:lnTo>
                  <a:cubicBezTo>
                    <a:pt x="60865" y="14943"/>
                    <a:pt x="47494" y="25777"/>
                    <a:pt x="32219" y="25777"/>
                  </a:cubicBezTo>
                  <a:cubicBezTo>
                    <a:pt x="16943" y="25777"/>
                    <a:pt x="3572" y="1493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1613575" y="3873525"/>
              <a:ext cx="1392475" cy="548900"/>
            </a:xfrm>
            <a:custGeom>
              <a:avLst/>
              <a:gdLst/>
              <a:ahLst/>
              <a:cxnLst/>
              <a:rect l="l" t="t" r="r" b="b"/>
              <a:pathLst>
                <a:path w="55699" h="21956" extrusionOk="0">
                  <a:moveTo>
                    <a:pt x="429" y="0"/>
                  </a:moveTo>
                  <a:lnTo>
                    <a:pt x="1" y="108"/>
                  </a:lnTo>
                  <a:cubicBezTo>
                    <a:pt x="1489" y="6239"/>
                    <a:pt x="5049" y="11788"/>
                    <a:pt x="10014" y="15729"/>
                  </a:cubicBezTo>
                  <a:cubicBezTo>
                    <a:pt x="15122" y="19789"/>
                    <a:pt x="21301" y="21955"/>
                    <a:pt x="27850" y="21955"/>
                  </a:cubicBezTo>
                  <a:cubicBezTo>
                    <a:pt x="34398" y="21955"/>
                    <a:pt x="40565" y="19789"/>
                    <a:pt x="45685" y="15729"/>
                  </a:cubicBezTo>
                  <a:cubicBezTo>
                    <a:pt x="50650" y="11788"/>
                    <a:pt x="54210" y="6239"/>
                    <a:pt x="55698" y="108"/>
                  </a:cubicBezTo>
                  <a:lnTo>
                    <a:pt x="55270" y="0"/>
                  </a:lnTo>
                  <a:cubicBezTo>
                    <a:pt x="52174" y="12645"/>
                    <a:pt x="40899" y="21503"/>
                    <a:pt x="27850" y="21503"/>
                  </a:cubicBezTo>
                  <a:cubicBezTo>
                    <a:pt x="14800" y="21503"/>
                    <a:pt x="3513" y="12645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1724300" y="3873525"/>
              <a:ext cx="1171300" cy="442050"/>
            </a:xfrm>
            <a:custGeom>
              <a:avLst/>
              <a:gdLst/>
              <a:ahLst/>
              <a:cxnLst/>
              <a:rect l="l" t="t" r="r" b="b"/>
              <a:pathLst>
                <a:path w="46852" h="17682" extrusionOk="0">
                  <a:moveTo>
                    <a:pt x="430" y="0"/>
                  </a:moveTo>
                  <a:lnTo>
                    <a:pt x="1" y="119"/>
                  </a:lnTo>
                  <a:cubicBezTo>
                    <a:pt x="1442" y="5084"/>
                    <a:pt x="4513" y="9549"/>
                    <a:pt x="8657" y="12704"/>
                  </a:cubicBezTo>
                  <a:cubicBezTo>
                    <a:pt x="12931" y="15955"/>
                    <a:pt x="18027" y="17681"/>
                    <a:pt x="23421" y="17681"/>
                  </a:cubicBezTo>
                  <a:cubicBezTo>
                    <a:pt x="28814" y="17681"/>
                    <a:pt x="33910" y="15955"/>
                    <a:pt x="38184" y="12704"/>
                  </a:cubicBezTo>
                  <a:cubicBezTo>
                    <a:pt x="42328" y="9549"/>
                    <a:pt x="45399" y="5084"/>
                    <a:pt x="46852" y="119"/>
                  </a:cubicBezTo>
                  <a:lnTo>
                    <a:pt x="46411" y="0"/>
                  </a:lnTo>
                  <a:cubicBezTo>
                    <a:pt x="43471" y="10168"/>
                    <a:pt x="34005" y="17253"/>
                    <a:pt x="23421" y="17253"/>
                  </a:cubicBezTo>
                  <a:cubicBezTo>
                    <a:pt x="12836" y="17253"/>
                    <a:pt x="3382" y="10145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1836525" y="3872625"/>
              <a:ext cx="946575" cy="335775"/>
            </a:xfrm>
            <a:custGeom>
              <a:avLst/>
              <a:gdLst/>
              <a:ahLst/>
              <a:cxnLst/>
              <a:rect l="l" t="t" r="r" b="b"/>
              <a:pathLst>
                <a:path w="37863" h="13431" extrusionOk="0">
                  <a:moveTo>
                    <a:pt x="417" y="1"/>
                  </a:moveTo>
                  <a:lnTo>
                    <a:pt x="1" y="155"/>
                  </a:lnTo>
                  <a:cubicBezTo>
                    <a:pt x="2870" y="8085"/>
                    <a:pt x="10478" y="13431"/>
                    <a:pt x="18932" y="13431"/>
                  </a:cubicBezTo>
                  <a:cubicBezTo>
                    <a:pt x="27373" y="13431"/>
                    <a:pt x="34981" y="8097"/>
                    <a:pt x="37862" y="155"/>
                  </a:cubicBezTo>
                  <a:lnTo>
                    <a:pt x="37446" y="1"/>
                  </a:lnTo>
                  <a:cubicBezTo>
                    <a:pt x="34636" y="7764"/>
                    <a:pt x="27194" y="12978"/>
                    <a:pt x="18932" y="12978"/>
                  </a:cubicBezTo>
                  <a:cubicBezTo>
                    <a:pt x="10657" y="12978"/>
                    <a:pt x="3227" y="7775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1952625" y="3872025"/>
              <a:ext cx="714375" cy="229525"/>
            </a:xfrm>
            <a:custGeom>
              <a:avLst/>
              <a:gdLst/>
              <a:ahLst/>
              <a:cxnLst/>
              <a:rect l="l" t="t" r="r" b="b"/>
              <a:pathLst>
                <a:path w="28575" h="9181" extrusionOk="0">
                  <a:moveTo>
                    <a:pt x="405" y="1"/>
                  </a:moveTo>
                  <a:lnTo>
                    <a:pt x="0" y="191"/>
                  </a:lnTo>
                  <a:cubicBezTo>
                    <a:pt x="1286" y="2846"/>
                    <a:pt x="3262" y="5085"/>
                    <a:pt x="5751" y="6680"/>
                  </a:cubicBezTo>
                  <a:cubicBezTo>
                    <a:pt x="8287" y="8323"/>
                    <a:pt x="11251" y="9181"/>
                    <a:pt x="14288" y="9181"/>
                  </a:cubicBezTo>
                  <a:cubicBezTo>
                    <a:pt x="17324" y="9181"/>
                    <a:pt x="20288" y="8323"/>
                    <a:pt x="22824" y="6680"/>
                  </a:cubicBezTo>
                  <a:cubicBezTo>
                    <a:pt x="25313" y="5085"/>
                    <a:pt x="27289" y="2846"/>
                    <a:pt x="28575" y="191"/>
                  </a:cubicBezTo>
                  <a:lnTo>
                    <a:pt x="28170" y="1"/>
                  </a:lnTo>
                  <a:cubicBezTo>
                    <a:pt x="25634" y="5311"/>
                    <a:pt x="20169" y="8740"/>
                    <a:pt x="14288" y="8740"/>
                  </a:cubicBezTo>
                  <a:cubicBezTo>
                    <a:pt x="8406" y="8740"/>
                    <a:pt x="2965" y="5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2077325" y="3871150"/>
              <a:ext cx="464975" cy="123550"/>
            </a:xfrm>
            <a:custGeom>
              <a:avLst/>
              <a:gdLst/>
              <a:ahLst/>
              <a:cxnLst/>
              <a:rect l="l" t="t" r="r" b="b"/>
              <a:pathLst>
                <a:path w="18599" h="4942" extrusionOk="0">
                  <a:moveTo>
                    <a:pt x="358" y="0"/>
                  </a:moveTo>
                  <a:lnTo>
                    <a:pt x="1" y="274"/>
                  </a:lnTo>
                  <a:cubicBezTo>
                    <a:pt x="2180" y="3203"/>
                    <a:pt x="5656" y="4941"/>
                    <a:pt x="9300" y="4941"/>
                  </a:cubicBezTo>
                  <a:cubicBezTo>
                    <a:pt x="12931" y="4941"/>
                    <a:pt x="16419" y="3203"/>
                    <a:pt x="18598" y="274"/>
                  </a:cubicBezTo>
                  <a:lnTo>
                    <a:pt x="18241" y="0"/>
                  </a:lnTo>
                  <a:cubicBezTo>
                    <a:pt x="16110" y="2858"/>
                    <a:pt x="12859" y="4501"/>
                    <a:pt x="9300" y="4501"/>
                  </a:cubicBezTo>
                  <a:cubicBezTo>
                    <a:pt x="5740" y="4501"/>
                    <a:pt x="2477" y="2858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5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9"/>
          <p:cNvSpPr txBox="1">
            <a:spLocks noGrp="1"/>
          </p:cNvSpPr>
          <p:nvPr>
            <p:ph type="title"/>
          </p:nvPr>
        </p:nvSpPr>
        <p:spPr>
          <a:xfrm>
            <a:off x="3750375" y="497975"/>
            <a:ext cx="4673700" cy="11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9"/>
          <p:cNvSpPr txBox="1">
            <a:spLocks noGrp="1"/>
          </p:cNvSpPr>
          <p:nvPr>
            <p:ph type="subTitle" idx="1"/>
          </p:nvPr>
        </p:nvSpPr>
        <p:spPr>
          <a:xfrm>
            <a:off x="5074300" y="1831125"/>
            <a:ext cx="33498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9"/>
          <p:cNvSpPr txBox="1"/>
          <p:nvPr/>
        </p:nvSpPr>
        <p:spPr>
          <a:xfrm flipH="1">
            <a:off x="4721163" y="3623586"/>
            <a:ext cx="3702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pSp>
        <p:nvGrpSpPr>
          <p:cNvPr id="619" name="Google Shape;619;p29"/>
          <p:cNvGrpSpPr/>
          <p:nvPr/>
        </p:nvGrpSpPr>
        <p:grpSpPr>
          <a:xfrm rot="2700000" flipH="1">
            <a:off x="-86350" y="-2760460"/>
            <a:ext cx="3941587" cy="3923512"/>
            <a:chOff x="6910150" y="-1257150"/>
            <a:chExt cx="3941625" cy="3923550"/>
          </a:xfrm>
        </p:grpSpPr>
        <p:sp>
          <p:nvSpPr>
            <p:cNvPr id="620" name="Google Shape;620;p29"/>
            <p:cNvSpPr/>
            <p:nvPr/>
          </p:nvSpPr>
          <p:spPr>
            <a:xfrm>
              <a:off x="6910150" y="-1257150"/>
              <a:ext cx="3941625" cy="3923550"/>
            </a:xfrm>
            <a:custGeom>
              <a:avLst/>
              <a:gdLst/>
              <a:ahLst/>
              <a:cxnLst/>
              <a:rect l="l" t="t" r="r" b="b"/>
              <a:pathLst>
                <a:path w="157665" h="156942" extrusionOk="0">
                  <a:moveTo>
                    <a:pt x="26782" y="1"/>
                  </a:moveTo>
                  <a:cubicBezTo>
                    <a:pt x="22978" y="3805"/>
                    <a:pt x="22692" y="10120"/>
                    <a:pt x="22407" y="16207"/>
                  </a:cubicBezTo>
                  <a:cubicBezTo>
                    <a:pt x="22179" y="20943"/>
                    <a:pt x="21970" y="25413"/>
                    <a:pt x="20258" y="28760"/>
                  </a:cubicBezTo>
                  <a:cubicBezTo>
                    <a:pt x="18451" y="32298"/>
                    <a:pt x="14704" y="35341"/>
                    <a:pt x="11052" y="38271"/>
                  </a:cubicBezTo>
                  <a:cubicBezTo>
                    <a:pt x="6430" y="42037"/>
                    <a:pt x="1598" y="45898"/>
                    <a:pt x="819" y="50939"/>
                  </a:cubicBezTo>
                  <a:cubicBezTo>
                    <a:pt x="1" y="56055"/>
                    <a:pt x="3405" y="61267"/>
                    <a:pt x="6677" y="66288"/>
                  </a:cubicBezTo>
                  <a:cubicBezTo>
                    <a:pt x="9226" y="70150"/>
                    <a:pt x="11851" y="74182"/>
                    <a:pt x="12459" y="78043"/>
                  </a:cubicBezTo>
                  <a:cubicBezTo>
                    <a:pt x="13087" y="81847"/>
                    <a:pt x="11813" y="86450"/>
                    <a:pt x="10614" y="90863"/>
                  </a:cubicBezTo>
                  <a:cubicBezTo>
                    <a:pt x="9016" y="96722"/>
                    <a:pt x="7381" y="102751"/>
                    <a:pt x="9758" y="107430"/>
                  </a:cubicBezTo>
                  <a:cubicBezTo>
                    <a:pt x="12041" y="111881"/>
                    <a:pt x="17747" y="114050"/>
                    <a:pt x="23263" y="116161"/>
                  </a:cubicBezTo>
                  <a:cubicBezTo>
                    <a:pt x="27676" y="117854"/>
                    <a:pt x="32241" y="119585"/>
                    <a:pt x="35151" y="122495"/>
                  </a:cubicBezTo>
                  <a:cubicBezTo>
                    <a:pt x="38042" y="125386"/>
                    <a:pt x="39773" y="129951"/>
                    <a:pt x="41466" y="134383"/>
                  </a:cubicBezTo>
                  <a:cubicBezTo>
                    <a:pt x="43558" y="139899"/>
                    <a:pt x="45746" y="145605"/>
                    <a:pt x="50197" y="147849"/>
                  </a:cubicBezTo>
                  <a:cubicBezTo>
                    <a:pt x="51891" y="148724"/>
                    <a:pt x="53765" y="149063"/>
                    <a:pt x="55744" y="149063"/>
                  </a:cubicBezTo>
                  <a:cubicBezTo>
                    <a:pt x="59229" y="149063"/>
                    <a:pt x="63039" y="148013"/>
                    <a:pt x="66764" y="146994"/>
                  </a:cubicBezTo>
                  <a:cubicBezTo>
                    <a:pt x="70401" y="145994"/>
                    <a:pt x="74141" y="144995"/>
                    <a:pt x="77469" y="144995"/>
                  </a:cubicBezTo>
                  <a:cubicBezTo>
                    <a:pt x="78195" y="144995"/>
                    <a:pt x="78902" y="145043"/>
                    <a:pt x="79584" y="145149"/>
                  </a:cubicBezTo>
                  <a:cubicBezTo>
                    <a:pt x="83464" y="145757"/>
                    <a:pt x="87477" y="148382"/>
                    <a:pt x="91358" y="150931"/>
                  </a:cubicBezTo>
                  <a:cubicBezTo>
                    <a:pt x="95866" y="153898"/>
                    <a:pt x="100526" y="156941"/>
                    <a:pt x="105148" y="156941"/>
                  </a:cubicBezTo>
                  <a:cubicBezTo>
                    <a:pt x="105642" y="156941"/>
                    <a:pt x="106175" y="156884"/>
                    <a:pt x="106707" y="156846"/>
                  </a:cubicBezTo>
                  <a:cubicBezTo>
                    <a:pt x="111748" y="156066"/>
                    <a:pt x="115628" y="151235"/>
                    <a:pt x="119375" y="146594"/>
                  </a:cubicBezTo>
                  <a:cubicBezTo>
                    <a:pt x="122305" y="142961"/>
                    <a:pt x="125348" y="139195"/>
                    <a:pt x="128905" y="137388"/>
                  </a:cubicBezTo>
                  <a:cubicBezTo>
                    <a:pt x="132252" y="135676"/>
                    <a:pt x="136722" y="135467"/>
                    <a:pt x="141440" y="135258"/>
                  </a:cubicBezTo>
                  <a:cubicBezTo>
                    <a:pt x="147564" y="134972"/>
                    <a:pt x="153860" y="134687"/>
                    <a:pt x="157664" y="130883"/>
                  </a:cubicBezTo>
                  <a:lnTo>
                    <a:pt x="157322" y="130541"/>
                  </a:lnTo>
                  <a:cubicBezTo>
                    <a:pt x="153651" y="134231"/>
                    <a:pt x="147431" y="134516"/>
                    <a:pt x="141421" y="134801"/>
                  </a:cubicBezTo>
                  <a:cubicBezTo>
                    <a:pt x="136856" y="135010"/>
                    <a:pt x="132119" y="135239"/>
                    <a:pt x="128677" y="136989"/>
                  </a:cubicBezTo>
                  <a:cubicBezTo>
                    <a:pt x="125025" y="138853"/>
                    <a:pt x="121981" y="142657"/>
                    <a:pt x="118995" y="146309"/>
                  </a:cubicBezTo>
                  <a:cubicBezTo>
                    <a:pt x="115286" y="150893"/>
                    <a:pt x="111482" y="155629"/>
                    <a:pt x="106612" y="156390"/>
                  </a:cubicBezTo>
                  <a:cubicBezTo>
                    <a:pt x="106134" y="156464"/>
                    <a:pt x="105653" y="156499"/>
                    <a:pt x="105171" y="156499"/>
                  </a:cubicBezTo>
                  <a:cubicBezTo>
                    <a:pt x="100702" y="156499"/>
                    <a:pt x="96068" y="153488"/>
                    <a:pt x="91605" y="150569"/>
                  </a:cubicBezTo>
                  <a:cubicBezTo>
                    <a:pt x="87687" y="148002"/>
                    <a:pt x="83635" y="145339"/>
                    <a:pt x="79660" y="144711"/>
                  </a:cubicBezTo>
                  <a:cubicBezTo>
                    <a:pt x="78966" y="144603"/>
                    <a:pt x="78249" y="144554"/>
                    <a:pt x="77513" y="144554"/>
                  </a:cubicBezTo>
                  <a:cubicBezTo>
                    <a:pt x="74114" y="144554"/>
                    <a:pt x="70324" y="145593"/>
                    <a:pt x="66650" y="146594"/>
                  </a:cubicBezTo>
                  <a:cubicBezTo>
                    <a:pt x="62950" y="147620"/>
                    <a:pt x="59173" y="148653"/>
                    <a:pt x="55744" y="148653"/>
                  </a:cubicBezTo>
                  <a:cubicBezTo>
                    <a:pt x="53831" y="148653"/>
                    <a:pt x="52027" y="148331"/>
                    <a:pt x="50406" y="147507"/>
                  </a:cubicBezTo>
                  <a:cubicBezTo>
                    <a:pt x="46126" y="145320"/>
                    <a:pt x="44072" y="139937"/>
                    <a:pt x="41904" y="134250"/>
                  </a:cubicBezTo>
                  <a:cubicBezTo>
                    <a:pt x="40192" y="129780"/>
                    <a:pt x="38423" y="125177"/>
                    <a:pt x="35455" y="122209"/>
                  </a:cubicBezTo>
                  <a:cubicBezTo>
                    <a:pt x="32488" y="119223"/>
                    <a:pt x="27866" y="117473"/>
                    <a:pt x="23396" y="115761"/>
                  </a:cubicBezTo>
                  <a:cubicBezTo>
                    <a:pt x="17709" y="113593"/>
                    <a:pt x="12345" y="111558"/>
                    <a:pt x="10158" y="107240"/>
                  </a:cubicBezTo>
                  <a:cubicBezTo>
                    <a:pt x="7856" y="102713"/>
                    <a:pt x="9492" y="96760"/>
                    <a:pt x="11052" y="91015"/>
                  </a:cubicBezTo>
                  <a:cubicBezTo>
                    <a:pt x="12288" y="86545"/>
                    <a:pt x="13562" y="81923"/>
                    <a:pt x="12935" y="78005"/>
                  </a:cubicBezTo>
                  <a:cubicBezTo>
                    <a:pt x="12288" y="74011"/>
                    <a:pt x="9663" y="69959"/>
                    <a:pt x="7095" y="66041"/>
                  </a:cubicBezTo>
                  <a:cubicBezTo>
                    <a:pt x="3824" y="61096"/>
                    <a:pt x="476" y="55979"/>
                    <a:pt x="1256" y="51034"/>
                  </a:cubicBezTo>
                  <a:cubicBezTo>
                    <a:pt x="2017" y="46164"/>
                    <a:pt x="6753" y="42341"/>
                    <a:pt x="11337" y="38651"/>
                  </a:cubicBezTo>
                  <a:cubicBezTo>
                    <a:pt x="15008" y="35684"/>
                    <a:pt x="18812" y="32622"/>
                    <a:pt x="20657" y="28970"/>
                  </a:cubicBezTo>
                  <a:cubicBezTo>
                    <a:pt x="22426" y="25527"/>
                    <a:pt x="22635" y="20791"/>
                    <a:pt x="22845" y="16226"/>
                  </a:cubicBezTo>
                  <a:cubicBezTo>
                    <a:pt x="23130" y="10215"/>
                    <a:pt x="23415" y="4014"/>
                    <a:pt x="27105" y="324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7210675" y="-1044575"/>
              <a:ext cx="3428525" cy="3413300"/>
            </a:xfrm>
            <a:custGeom>
              <a:avLst/>
              <a:gdLst/>
              <a:ahLst/>
              <a:cxnLst/>
              <a:rect l="l" t="t" r="r" b="b"/>
              <a:pathLst>
                <a:path w="137141" h="136532" extrusionOk="0">
                  <a:moveTo>
                    <a:pt x="23301" y="0"/>
                  </a:moveTo>
                  <a:cubicBezTo>
                    <a:pt x="19973" y="3310"/>
                    <a:pt x="19706" y="8788"/>
                    <a:pt x="19459" y="14095"/>
                  </a:cubicBezTo>
                  <a:cubicBezTo>
                    <a:pt x="19269" y="18203"/>
                    <a:pt x="19117" y="22083"/>
                    <a:pt x="17614" y="25012"/>
                  </a:cubicBezTo>
                  <a:cubicBezTo>
                    <a:pt x="16035" y="28094"/>
                    <a:pt x="12783" y="30738"/>
                    <a:pt x="9625" y="33287"/>
                  </a:cubicBezTo>
                  <a:cubicBezTo>
                    <a:pt x="5574" y="36539"/>
                    <a:pt x="1389" y="39925"/>
                    <a:pt x="705" y="44319"/>
                  </a:cubicBezTo>
                  <a:cubicBezTo>
                    <a:pt x="1" y="48788"/>
                    <a:pt x="2968" y="53296"/>
                    <a:pt x="5821" y="57671"/>
                  </a:cubicBezTo>
                  <a:cubicBezTo>
                    <a:pt x="8028" y="61057"/>
                    <a:pt x="10310" y="64519"/>
                    <a:pt x="10843" y="67904"/>
                  </a:cubicBezTo>
                  <a:cubicBezTo>
                    <a:pt x="11356" y="71214"/>
                    <a:pt x="10272" y="75170"/>
                    <a:pt x="9226" y="79032"/>
                  </a:cubicBezTo>
                  <a:cubicBezTo>
                    <a:pt x="7837" y="84129"/>
                    <a:pt x="6392" y="89379"/>
                    <a:pt x="8484" y="93468"/>
                  </a:cubicBezTo>
                  <a:cubicBezTo>
                    <a:pt x="10462" y="97349"/>
                    <a:pt x="15427" y="99251"/>
                    <a:pt x="20220" y="101077"/>
                  </a:cubicBezTo>
                  <a:cubicBezTo>
                    <a:pt x="24062" y="102541"/>
                    <a:pt x="28018" y="104044"/>
                    <a:pt x="30548" y="106555"/>
                  </a:cubicBezTo>
                  <a:cubicBezTo>
                    <a:pt x="33059" y="109084"/>
                    <a:pt x="34562" y="113060"/>
                    <a:pt x="36045" y="116883"/>
                  </a:cubicBezTo>
                  <a:cubicBezTo>
                    <a:pt x="37871" y="121695"/>
                    <a:pt x="39773" y="126660"/>
                    <a:pt x="43654" y="128638"/>
                  </a:cubicBezTo>
                  <a:cubicBezTo>
                    <a:pt x="45130" y="129393"/>
                    <a:pt x="46758" y="129685"/>
                    <a:pt x="48474" y="129685"/>
                  </a:cubicBezTo>
                  <a:cubicBezTo>
                    <a:pt x="51511" y="129685"/>
                    <a:pt x="54826" y="128771"/>
                    <a:pt x="58071" y="127896"/>
                  </a:cubicBezTo>
                  <a:cubicBezTo>
                    <a:pt x="61224" y="127038"/>
                    <a:pt x="64479" y="126141"/>
                    <a:pt x="67364" y="126141"/>
                  </a:cubicBezTo>
                  <a:cubicBezTo>
                    <a:pt x="67995" y="126141"/>
                    <a:pt x="68608" y="126184"/>
                    <a:pt x="69199" y="126279"/>
                  </a:cubicBezTo>
                  <a:cubicBezTo>
                    <a:pt x="72584" y="126793"/>
                    <a:pt x="76046" y="129075"/>
                    <a:pt x="79432" y="131301"/>
                  </a:cubicBezTo>
                  <a:cubicBezTo>
                    <a:pt x="83369" y="133868"/>
                    <a:pt x="87421" y="136531"/>
                    <a:pt x="91434" y="136531"/>
                  </a:cubicBezTo>
                  <a:cubicBezTo>
                    <a:pt x="91890" y="136531"/>
                    <a:pt x="92347" y="136474"/>
                    <a:pt x="92822" y="136417"/>
                  </a:cubicBezTo>
                  <a:cubicBezTo>
                    <a:pt x="97216" y="135733"/>
                    <a:pt x="100583" y="131548"/>
                    <a:pt x="103855" y="127516"/>
                  </a:cubicBezTo>
                  <a:cubicBezTo>
                    <a:pt x="106422" y="124339"/>
                    <a:pt x="109028" y="121087"/>
                    <a:pt x="112129" y="119527"/>
                  </a:cubicBezTo>
                  <a:cubicBezTo>
                    <a:pt x="115039" y="118043"/>
                    <a:pt x="118919" y="117853"/>
                    <a:pt x="123028" y="117663"/>
                  </a:cubicBezTo>
                  <a:cubicBezTo>
                    <a:pt x="128334" y="117396"/>
                    <a:pt x="133831" y="117149"/>
                    <a:pt x="137141" y="113840"/>
                  </a:cubicBezTo>
                  <a:lnTo>
                    <a:pt x="136799" y="113497"/>
                  </a:lnTo>
                  <a:cubicBezTo>
                    <a:pt x="133622" y="116693"/>
                    <a:pt x="128220" y="116959"/>
                    <a:pt x="123009" y="117187"/>
                  </a:cubicBezTo>
                  <a:cubicBezTo>
                    <a:pt x="119014" y="117358"/>
                    <a:pt x="114906" y="117568"/>
                    <a:pt x="111900" y="119089"/>
                  </a:cubicBezTo>
                  <a:cubicBezTo>
                    <a:pt x="108724" y="120706"/>
                    <a:pt x="106061" y="124016"/>
                    <a:pt x="103493" y="127192"/>
                  </a:cubicBezTo>
                  <a:cubicBezTo>
                    <a:pt x="100279" y="131168"/>
                    <a:pt x="96969" y="135276"/>
                    <a:pt x="92746" y="135942"/>
                  </a:cubicBezTo>
                  <a:cubicBezTo>
                    <a:pt x="92309" y="136014"/>
                    <a:pt x="91869" y="136048"/>
                    <a:pt x="91429" y="136048"/>
                  </a:cubicBezTo>
                  <a:cubicBezTo>
                    <a:pt x="87558" y="136048"/>
                    <a:pt x="83576" y="133428"/>
                    <a:pt x="79717" y="130901"/>
                  </a:cubicBezTo>
                  <a:cubicBezTo>
                    <a:pt x="76293" y="128676"/>
                    <a:pt x="72774" y="126374"/>
                    <a:pt x="69294" y="125823"/>
                  </a:cubicBezTo>
                  <a:cubicBezTo>
                    <a:pt x="68680" y="125727"/>
                    <a:pt x="68047" y="125684"/>
                    <a:pt x="67400" y="125684"/>
                  </a:cubicBezTo>
                  <a:cubicBezTo>
                    <a:pt x="64435" y="125684"/>
                    <a:pt x="61158" y="126584"/>
                    <a:pt x="57957" y="127458"/>
                  </a:cubicBezTo>
                  <a:cubicBezTo>
                    <a:pt x="54766" y="128348"/>
                    <a:pt x="51496" y="129237"/>
                    <a:pt x="48529" y="129237"/>
                  </a:cubicBezTo>
                  <a:cubicBezTo>
                    <a:pt x="46862" y="129237"/>
                    <a:pt x="45291" y="128957"/>
                    <a:pt x="43882" y="128238"/>
                  </a:cubicBezTo>
                  <a:cubicBezTo>
                    <a:pt x="40154" y="126336"/>
                    <a:pt x="38366" y="121695"/>
                    <a:pt x="36483" y="116731"/>
                  </a:cubicBezTo>
                  <a:cubicBezTo>
                    <a:pt x="34999" y="112870"/>
                    <a:pt x="33477" y="108856"/>
                    <a:pt x="30872" y="106250"/>
                  </a:cubicBezTo>
                  <a:cubicBezTo>
                    <a:pt x="28285" y="103663"/>
                    <a:pt x="24271" y="102123"/>
                    <a:pt x="20391" y="100639"/>
                  </a:cubicBezTo>
                  <a:cubicBezTo>
                    <a:pt x="15446" y="98737"/>
                    <a:pt x="10786" y="96987"/>
                    <a:pt x="8884" y="93240"/>
                  </a:cubicBezTo>
                  <a:cubicBezTo>
                    <a:pt x="6886" y="89322"/>
                    <a:pt x="8313" y="84167"/>
                    <a:pt x="9663" y="79165"/>
                  </a:cubicBezTo>
                  <a:cubicBezTo>
                    <a:pt x="10748" y="75265"/>
                    <a:pt x="11851" y="71233"/>
                    <a:pt x="11318" y="67828"/>
                  </a:cubicBezTo>
                  <a:cubicBezTo>
                    <a:pt x="10767" y="64367"/>
                    <a:pt x="8465" y="60810"/>
                    <a:pt x="6221" y="57424"/>
                  </a:cubicBezTo>
                  <a:cubicBezTo>
                    <a:pt x="3425" y="53106"/>
                    <a:pt x="514" y="48674"/>
                    <a:pt x="1180" y="44395"/>
                  </a:cubicBezTo>
                  <a:cubicBezTo>
                    <a:pt x="1846" y="40153"/>
                    <a:pt x="5954" y="36843"/>
                    <a:pt x="9930" y="33648"/>
                  </a:cubicBezTo>
                  <a:cubicBezTo>
                    <a:pt x="13125" y="31042"/>
                    <a:pt x="16416" y="28379"/>
                    <a:pt x="18033" y="25222"/>
                  </a:cubicBezTo>
                  <a:cubicBezTo>
                    <a:pt x="19554" y="22197"/>
                    <a:pt x="19744" y="18089"/>
                    <a:pt x="19935" y="14114"/>
                  </a:cubicBezTo>
                  <a:cubicBezTo>
                    <a:pt x="20182" y="8921"/>
                    <a:pt x="20448" y="3519"/>
                    <a:pt x="23625" y="324"/>
                  </a:cubicBezTo>
                  <a:lnTo>
                    <a:pt x="23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7511675" y="-830125"/>
              <a:ext cx="2914025" cy="2900225"/>
            </a:xfrm>
            <a:custGeom>
              <a:avLst/>
              <a:gdLst/>
              <a:ahLst/>
              <a:cxnLst/>
              <a:rect l="l" t="t" r="r" b="b"/>
              <a:pathLst>
                <a:path w="116561" h="116009" extrusionOk="0">
                  <a:moveTo>
                    <a:pt x="19783" y="1"/>
                  </a:moveTo>
                  <a:cubicBezTo>
                    <a:pt x="16968" y="2835"/>
                    <a:pt x="16739" y="7495"/>
                    <a:pt x="16530" y="12003"/>
                  </a:cubicBezTo>
                  <a:cubicBezTo>
                    <a:pt x="16359" y="15483"/>
                    <a:pt x="16226" y="18793"/>
                    <a:pt x="14970" y="21266"/>
                  </a:cubicBezTo>
                  <a:cubicBezTo>
                    <a:pt x="13639" y="23872"/>
                    <a:pt x="10881" y="26116"/>
                    <a:pt x="8180" y="28265"/>
                  </a:cubicBezTo>
                  <a:cubicBezTo>
                    <a:pt x="4756" y="31023"/>
                    <a:pt x="1199" y="33915"/>
                    <a:pt x="610" y="37662"/>
                  </a:cubicBezTo>
                  <a:cubicBezTo>
                    <a:pt x="1" y="41447"/>
                    <a:pt x="2531" y="45308"/>
                    <a:pt x="4946" y="49036"/>
                  </a:cubicBezTo>
                  <a:cubicBezTo>
                    <a:pt x="6829" y="51908"/>
                    <a:pt x="8751" y="54856"/>
                    <a:pt x="9207" y="57710"/>
                  </a:cubicBezTo>
                  <a:cubicBezTo>
                    <a:pt x="9645" y="60525"/>
                    <a:pt x="8732" y="63891"/>
                    <a:pt x="7838" y="67144"/>
                  </a:cubicBezTo>
                  <a:cubicBezTo>
                    <a:pt x="6639" y="71462"/>
                    <a:pt x="5403" y="75951"/>
                    <a:pt x="7191" y="79412"/>
                  </a:cubicBezTo>
                  <a:cubicBezTo>
                    <a:pt x="8884" y="82741"/>
                    <a:pt x="13106" y="84339"/>
                    <a:pt x="17196" y="85917"/>
                  </a:cubicBezTo>
                  <a:cubicBezTo>
                    <a:pt x="20448" y="87154"/>
                    <a:pt x="23815" y="88428"/>
                    <a:pt x="25945" y="90578"/>
                  </a:cubicBezTo>
                  <a:cubicBezTo>
                    <a:pt x="28095" y="92689"/>
                    <a:pt x="29369" y="96056"/>
                    <a:pt x="30605" y="99327"/>
                  </a:cubicBezTo>
                  <a:cubicBezTo>
                    <a:pt x="32184" y="103417"/>
                    <a:pt x="33782" y="107639"/>
                    <a:pt x="37092" y="109332"/>
                  </a:cubicBezTo>
                  <a:cubicBezTo>
                    <a:pt x="38353" y="109966"/>
                    <a:pt x="39745" y="110213"/>
                    <a:pt x="41212" y="110213"/>
                  </a:cubicBezTo>
                  <a:cubicBezTo>
                    <a:pt x="43793" y="110213"/>
                    <a:pt x="46607" y="109449"/>
                    <a:pt x="49360" y="108685"/>
                  </a:cubicBezTo>
                  <a:cubicBezTo>
                    <a:pt x="52039" y="107953"/>
                    <a:pt x="54781" y="107196"/>
                    <a:pt x="57232" y="107196"/>
                  </a:cubicBezTo>
                  <a:cubicBezTo>
                    <a:pt x="57775" y="107196"/>
                    <a:pt x="58303" y="107233"/>
                    <a:pt x="58813" y="107316"/>
                  </a:cubicBezTo>
                  <a:cubicBezTo>
                    <a:pt x="61667" y="107753"/>
                    <a:pt x="64634" y="109693"/>
                    <a:pt x="67487" y="111557"/>
                  </a:cubicBezTo>
                  <a:cubicBezTo>
                    <a:pt x="70835" y="113745"/>
                    <a:pt x="74277" y="116008"/>
                    <a:pt x="77701" y="116008"/>
                  </a:cubicBezTo>
                  <a:cubicBezTo>
                    <a:pt x="78081" y="116008"/>
                    <a:pt x="78462" y="115989"/>
                    <a:pt x="78899" y="115951"/>
                  </a:cubicBezTo>
                  <a:cubicBezTo>
                    <a:pt x="82627" y="115362"/>
                    <a:pt x="85500" y="111824"/>
                    <a:pt x="88296" y="108381"/>
                  </a:cubicBezTo>
                  <a:cubicBezTo>
                    <a:pt x="90445" y="105718"/>
                    <a:pt x="92689" y="102922"/>
                    <a:pt x="95295" y="101591"/>
                  </a:cubicBezTo>
                  <a:cubicBezTo>
                    <a:pt x="97768" y="100335"/>
                    <a:pt x="101059" y="100202"/>
                    <a:pt x="104558" y="100031"/>
                  </a:cubicBezTo>
                  <a:cubicBezTo>
                    <a:pt x="109066" y="99822"/>
                    <a:pt x="113727" y="99593"/>
                    <a:pt x="116561" y="96778"/>
                  </a:cubicBezTo>
                  <a:lnTo>
                    <a:pt x="116218" y="96436"/>
                  </a:lnTo>
                  <a:cubicBezTo>
                    <a:pt x="113536" y="99118"/>
                    <a:pt x="108952" y="99346"/>
                    <a:pt x="104520" y="99555"/>
                  </a:cubicBezTo>
                  <a:cubicBezTo>
                    <a:pt x="101154" y="99688"/>
                    <a:pt x="97654" y="99860"/>
                    <a:pt x="95086" y="101172"/>
                  </a:cubicBezTo>
                  <a:cubicBezTo>
                    <a:pt x="92404" y="102542"/>
                    <a:pt x="90122" y="105357"/>
                    <a:pt x="87934" y="108058"/>
                  </a:cubicBezTo>
                  <a:cubicBezTo>
                    <a:pt x="85214" y="111443"/>
                    <a:pt x="82399" y="114905"/>
                    <a:pt x="78823" y="115476"/>
                  </a:cubicBezTo>
                  <a:cubicBezTo>
                    <a:pt x="78464" y="115532"/>
                    <a:pt x="78104" y="115559"/>
                    <a:pt x="77743" y="115559"/>
                  </a:cubicBezTo>
                  <a:cubicBezTo>
                    <a:pt x="74447" y="115559"/>
                    <a:pt x="71063" y="113339"/>
                    <a:pt x="67772" y="111196"/>
                  </a:cubicBezTo>
                  <a:cubicBezTo>
                    <a:pt x="64862" y="109294"/>
                    <a:pt x="61876" y="107354"/>
                    <a:pt x="58928" y="106878"/>
                  </a:cubicBezTo>
                  <a:cubicBezTo>
                    <a:pt x="58388" y="106791"/>
                    <a:pt x="57831" y="106752"/>
                    <a:pt x="57261" y="106752"/>
                  </a:cubicBezTo>
                  <a:cubicBezTo>
                    <a:pt x="54740" y="106752"/>
                    <a:pt x="51964" y="107519"/>
                    <a:pt x="49265" y="108248"/>
                  </a:cubicBezTo>
                  <a:cubicBezTo>
                    <a:pt x="46550" y="109006"/>
                    <a:pt x="43772" y="109764"/>
                    <a:pt x="41250" y="109764"/>
                  </a:cubicBezTo>
                  <a:cubicBezTo>
                    <a:pt x="39850" y="109764"/>
                    <a:pt x="38527" y="109530"/>
                    <a:pt x="37339" y="108933"/>
                  </a:cubicBezTo>
                  <a:cubicBezTo>
                    <a:pt x="34200" y="107335"/>
                    <a:pt x="32679" y="103360"/>
                    <a:pt x="31081" y="99175"/>
                  </a:cubicBezTo>
                  <a:cubicBezTo>
                    <a:pt x="29807" y="95865"/>
                    <a:pt x="28513" y="92480"/>
                    <a:pt x="26307" y="90254"/>
                  </a:cubicBezTo>
                  <a:cubicBezTo>
                    <a:pt x="24119" y="88048"/>
                    <a:pt x="20696" y="86735"/>
                    <a:pt x="17386" y="85480"/>
                  </a:cubicBezTo>
                  <a:cubicBezTo>
                    <a:pt x="13201" y="83882"/>
                    <a:pt x="9264" y="82380"/>
                    <a:pt x="7647" y="79222"/>
                  </a:cubicBezTo>
                  <a:cubicBezTo>
                    <a:pt x="5954" y="75913"/>
                    <a:pt x="7134" y="71519"/>
                    <a:pt x="8313" y="67296"/>
                  </a:cubicBezTo>
                  <a:cubicBezTo>
                    <a:pt x="9207" y="63967"/>
                    <a:pt x="10139" y="60544"/>
                    <a:pt x="9683" y="57634"/>
                  </a:cubicBezTo>
                  <a:cubicBezTo>
                    <a:pt x="9207" y="54685"/>
                    <a:pt x="7267" y="51699"/>
                    <a:pt x="5365" y="48789"/>
                  </a:cubicBezTo>
                  <a:cubicBezTo>
                    <a:pt x="2987" y="45137"/>
                    <a:pt x="515" y="41352"/>
                    <a:pt x="1085" y="37738"/>
                  </a:cubicBezTo>
                  <a:cubicBezTo>
                    <a:pt x="1618" y="34162"/>
                    <a:pt x="5118" y="31366"/>
                    <a:pt x="8503" y="28627"/>
                  </a:cubicBezTo>
                  <a:cubicBezTo>
                    <a:pt x="11204" y="26439"/>
                    <a:pt x="14019" y="24176"/>
                    <a:pt x="15389" y="21475"/>
                  </a:cubicBezTo>
                  <a:cubicBezTo>
                    <a:pt x="16701" y="18926"/>
                    <a:pt x="16834" y="15407"/>
                    <a:pt x="17006" y="12041"/>
                  </a:cubicBezTo>
                  <a:cubicBezTo>
                    <a:pt x="17196" y="7609"/>
                    <a:pt x="17405" y="3044"/>
                    <a:pt x="20125" y="343"/>
                  </a:cubicBezTo>
                  <a:lnTo>
                    <a:pt x="19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7812225" y="-617100"/>
              <a:ext cx="2399500" cy="2389525"/>
            </a:xfrm>
            <a:custGeom>
              <a:avLst/>
              <a:gdLst/>
              <a:ahLst/>
              <a:cxnLst/>
              <a:rect l="l" t="t" r="r" b="b"/>
              <a:pathLst>
                <a:path w="95980" h="95581" extrusionOk="0">
                  <a:moveTo>
                    <a:pt x="16282" y="1"/>
                  </a:moveTo>
                  <a:cubicBezTo>
                    <a:pt x="13942" y="2321"/>
                    <a:pt x="13752" y="6183"/>
                    <a:pt x="13600" y="9911"/>
                  </a:cubicBezTo>
                  <a:cubicBezTo>
                    <a:pt x="13467" y="12783"/>
                    <a:pt x="13334" y="15503"/>
                    <a:pt x="12307" y="17519"/>
                  </a:cubicBezTo>
                  <a:cubicBezTo>
                    <a:pt x="11222" y="19668"/>
                    <a:pt x="8959" y="21494"/>
                    <a:pt x="6753" y="23282"/>
                  </a:cubicBezTo>
                  <a:cubicBezTo>
                    <a:pt x="3918" y="25584"/>
                    <a:pt x="989" y="27942"/>
                    <a:pt x="495" y="31043"/>
                  </a:cubicBezTo>
                  <a:cubicBezTo>
                    <a:pt x="0" y="34181"/>
                    <a:pt x="2054" y="37377"/>
                    <a:pt x="4090" y="40439"/>
                  </a:cubicBezTo>
                  <a:cubicBezTo>
                    <a:pt x="5630" y="42798"/>
                    <a:pt x="7190" y="45251"/>
                    <a:pt x="7570" y="47572"/>
                  </a:cubicBezTo>
                  <a:cubicBezTo>
                    <a:pt x="7932" y="49854"/>
                    <a:pt x="7171" y="52631"/>
                    <a:pt x="6429" y="55332"/>
                  </a:cubicBezTo>
                  <a:cubicBezTo>
                    <a:pt x="5459" y="58889"/>
                    <a:pt x="4432" y="62579"/>
                    <a:pt x="5916" y="65451"/>
                  </a:cubicBezTo>
                  <a:cubicBezTo>
                    <a:pt x="7323" y="68190"/>
                    <a:pt x="10785" y="69522"/>
                    <a:pt x="14171" y="70796"/>
                  </a:cubicBezTo>
                  <a:cubicBezTo>
                    <a:pt x="16853" y="71823"/>
                    <a:pt x="19611" y="72869"/>
                    <a:pt x="21361" y="74638"/>
                  </a:cubicBezTo>
                  <a:cubicBezTo>
                    <a:pt x="23110" y="76388"/>
                    <a:pt x="24176" y="79146"/>
                    <a:pt x="25203" y="81828"/>
                  </a:cubicBezTo>
                  <a:cubicBezTo>
                    <a:pt x="26477" y="85214"/>
                    <a:pt x="27809" y="88676"/>
                    <a:pt x="30548" y="90083"/>
                  </a:cubicBezTo>
                  <a:cubicBezTo>
                    <a:pt x="31589" y="90621"/>
                    <a:pt x="32739" y="90829"/>
                    <a:pt x="33951" y="90829"/>
                  </a:cubicBezTo>
                  <a:cubicBezTo>
                    <a:pt x="36079" y="90829"/>
                    <a:pt x="38400" y="90188"/>
                    <a:pt x="40667" y="89570"/>
                  </a:cubicBezTo>
                  <a:cubicBezTo>
                    <a:pt x="42890" y="88959"/>
                    <a:pt x="45151" y="88336"/>
                    <a:pt x="47165" y="88336"/>
                  </a:cubicBezTo>
                  <a:cubicBezTo>
                    <a:pt x="47598" y="88336"/>
                    <a:pt x="48020" y="88365"/>
                    <a:pt x="48427" y="88428"/>
                  </a:cubicBezTo>
                  <a:cubicBezTo>
                    <a:pt x="50786" y="88771"/>
                    <a:pt x="53201" y="90369"/>
                    <a:pt x="55560" y="91909"/>
                  </a:cubicBezTo>
                  <a:cubicBezTo>
                    <a:pt x="58318" y="93716"/>
                    <a:pt x="61171" y="95580"/>
                    <a:pt x="64005" y="95580"/>
                  </a:cubicBezTo>
                  <a:cubicBezTo>
                    <a:pt x="64310" y="95580"/>
                    <a:pt x="64633" y="95561"/>
                    <a:pt x="64918" y="95523"/>
                  </a:cubicBezTo>
                  <a:cubicBezTo>
                    <a:pt x="68038" y="95029"/>
                    <a:pt x="70415" y="92080"/>
                    <a:pt x="72698" y="89246"/>
                  </a:cubicBezTo>
                  <a:cubicBezTo>
                    <a:pt x="74486" y="87059"/>
                    <a:pt x="76312" y="84777"/>
                    <a:pt x="78461" y="83692"/>
                  </a:cubicBezTo>
                  <a:cubicBezTo>
                    <a:pt x="80477" y="82665"/>
                    <a:pt x="83178" y="82551"/>
                    <a:pt x="86069" y="82399"/>
                  </a:cubicBezTo>
                  <a:cubicBezTo>
                    <a:pt x="89797" y="82247"/>
                    <a:pt x="93640" y="82057"/>
                    <a:pt x="95979" y="79717"/>
                  </a:cubicBezTo>
                  <a:lnTo>
                    <a:pt x="95637" y="79394"/>
                  </a:lnTo>
                  <a:cubicBezTo>
                    <a:pt x="93430" y="81619"/>
                    <a:pt x="89683" y="81790"/>
                    <a:pt x="86031" y="81961"/>
                  </a:cubicBezTo>
                  <a:cubicBezTo>
                    <a:pt x="83235" y="82095"/>
                    <a:pt x="80363" y="82247"/>
                    <a:pt x="78233" y="83312"/>
                  </a:cubicBezTo>
                  <a:cubicBezTo>
                    <a:pt x="76026" y="84434"/>
                    <a:pt x="74143" y="86755"/>
                    <a:pt x="72336" y="88999"/>
                  </a:cubicBezTo>
                  <a:cubicBezTo>
                    <a:pt x="70111" y="91757"/>
                    <a:pt x="67809" y="94629"/>
                    <a:pt x="64880" y="95086"/>
                  </a:cubicBezTo>
                  <a:cubicBezTo>
                    <a:pt x="64588" y="95133"/>
                    <a:pt x="64294" y="95155"/>
                    <a:pt x="63999" y="95155"/>
                  </a:cubicBezTo>
                  <a:cubicBezTo>
                    <a:pt x="61315" y="95155"/>
                    <a:pt x="58517" y="93315"/>
                    <a:pt x="55826" y="91567"/>
                  </a:cubicBezTo>
                  <a:cubicBezTo>
                    <a:pt x="53449" y="89988"/>
                    <a:pt x="50976" y="88371"/>
                    <a:pt x="48522" y="87991"/>
                  </a:cubicBezTo>
                  <a:cubicBezTo>
                    <a:pt x="48089" y="87922"/>
                    <a:pt x="47641" y="87891"/>
                    <a:pt x="47182" y="87891"/>
                  </a:cubicBezTo>
                  <a:cubicBezTo>
                    <a:pt x="45104" y="87891"/>
                    <a:pt x="42796" y="88525"/>
                    <a:pt x="40553" y="89132"/>
                  </a:cubicBezTo>
                  <a:cubicBezTo>
                    <a:pt x="38326" y="89744"/>
                    <a:pt x="36037" y="90363"/>
                    <a:pt x="33963" y="90363"/>
                  </a:cubicBezTo>
                  <a:cubicBezTo>
                    <a:pt x="32812" y="90363"/>
                    <a:pt x="31728" y="90173"/>
                    <a:pt x="30757" y="89684"/>
                  </a:cubicBezTo>
                  <a:cubicBezTo>
                    <a:pt x="28170" y="88352"/>
                    <a:pt x="26934" y="85119"/>
                    <a:pt x="25621" y="81676"/>
                  </a:cubicBezTo>
                  <a:cubicBezTo>
                    <a:pt x="24594" y="78937"/>
                    <a:pt x="23510" y="76103"/>
                    <a:pt x="21703" y="74296"/>
                  </a:cubicBezTo>
                  <a:cubicBezTo>
                    <a:pt x="19877" y="72489"/>
                    <a:pt x="17062" y="71424"/>
                    <a:pt x="14323" y="70378"/>
                  </a:cubicBezTo>
                  <a:cubicBezTo>
                    <a:pt x="10880" y="69065"/>
                    <a:pt x="7627" y="67829"/>
                    <a:pt x="6315" y="65242"/>
                  </a:cubicBezTo>
                  <a:cubicBezTo>
                    <a:pt x="4908" y="62522"/>
                    <a:pt x="5916" y="58908"/>
                    <a:pt x="6867" y="55446"/>
                  </a:cubicBezTo>
                  <a:cubicBezTo>
                    <a:pt x="7608" y="52707"/>
                    <a:pt x="8388" y="49873"/>
                    <a:pt x="8008" y="47477"/>
                  </a:cubicBezTo>
                  <a:cubicBezTo>
                    <a:pt x="7627" y="45061"/>
                    <a:pt x="6011" y="42588"/>
                    <a:pt x="4432" y="40173"/>
                  </a:cubicBezTo>
                  <a:cubicBezTo>
                    <a:pt x="2492" y="37186"/>
                    <a:pt x="438" y="34086"/>
                    <a:pt x="913" y="31119"/>
                  </a:cubicBezTo>
                  <a:cubicBezTo>
                    <a:pt x="1370" y="28190"/>
                    <a:pt x="4223" y="25888"/>
                    <a:pt x="7000" y="23663"/>
                  </a:cubicBezTo>
                  <a:cubicBezTo>
                    <a:pt x="9244" y="21818"/>
                    <a:pt x="11546" y="19973"/>
                    <a:pt x="12687" y="17728"/>
                  </a:cubicBezTo>
                  <a:cubicBezTo>
                    <a:pt x="13790" y="15617"/>
                    <a:pt x="13923" y="12726"/>
                    <a:pt x="14038" y="9930"/>
                  </a:cubicBezTo>
                  <a:cubicBezTo>
                    <a:pt x="14228" y="6297"/>
                    <a:pt x="14399" y="2550"/>
                    <a:pt x="16605" y="324"/>
                  </a:cubicBezTo>
                  <a:lnTo>
                    <a:pt x="162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8112275" y="-404525"/>
              <a:ext cx="1886400" cy="1878325"/>
            </a:xfrm>
            <a:custGeom>
              <a:avLst/>
              <a:gdLst/>
              <a:ahLst/>
              <a:cxnLst/>
              <a:rect l="l" t="t" r="r" b="b"/>
              <a:pathLst>
                <a:path w="75456" h="75133" extrusionOk="0">
                  <a:moveTo>
                    <a:pt x="12820" y="0"/>
                  </a:moveTo>
                  <a:cubicBezTo>
                    <a:pt x="10956" y="1864"/>
                    <a:pt x="10823" y="4908"/>
                    <a:pt x="10671" y="7818"/>
                  </a:cubicBezTo>
                  <a:cubicBezTo>
                    <a:pt x="10576" y="10062"/>
                    <a:pt x="10481" y="12173"/>
                    <a:pt x="9682" y="13771"/>
                  </a:cubicBezTo>
                  <a:cubicBezTo>
                    <a:pt x="8845" y="15426"/>
                    <a:pt x="7057" y="16853"/>
                    <a:pt x="5326" y="18260"/>
                  </a:cubicBezTo>
                  <a:cubicBezTo>
                    <a:pt x="3082" y="20067"/>
                    <a:pt x="761" y="21950"/>
                    <a:pt x="381" y="24404"/>
                  </a:cubicBezTo>
                  <a:cubicBezTo>
                    <a:pt x="0" y="26896"/>
                    <a:pt x="1617" y="29387"/>
                    <a:pt x="3215" y="31822"/>
                  </a:cubicBezTo>
                  <a:cubicBezTo>
                    <a:pt x="4394" y="33648"/>
                    <a:pt x="5649" y="35550"/>
                    <a:pt x="5935" y="37376"/>
                  </a:cubicBezTo>
                  <a:cubicBezTo>
                    <a:pt x="6220" y="39164"/>
                    <a:pt x="5630" y="41351"/>
                    <a:pt x="5060" y="43444"/>
                  </a:cubicBezTo>
                  <a:cubicBezTo>
                    <a:pt x="4299" y="46240"/>
                    <a:pt x="3500" y="49150"/>
                    <a:pt x="4660" y="51432"/>
                  </a:cubicBezTo>
                  <a:cubicBezTo>
                    <a:pt x="5783" y="53601"/>
                    <a:pt x="8503" y="54647"/>
                    <a:pt x="11166" y="55655"/>
                  </a:cubicBezTo>
                  <a:cubicBezTo>
                    <a:pt x="13258" y="56473"/>
                    <a:pt x="15445" y="57310"/>
                    <a:pt x="16815" y="58660"/>
                  </a:cubicBezTo>
                  <a:cubicBezTo>
                    <a:pt x="18165" y="60011"/>
                    <a:pt x="18983" y="62198"/>
                    <a:pt x="19801" y="64290"/>
                  </a:cubicBezTo>
                  <a:cubicBezTo>
                    <a:pt x="20828" y="66953"/>
                    <a:pt x="21874" y="69711"/>
                    <a:pt x="24024" y="70815"/>
                  </a:cubicBezTo>
                  <a:cubicBezTo>
                    <a:pt x="24853" y="71236"/>
                    <a:pt x="25766" y="71399"/>
                    <a:pt x="26725" y="71399"/>
                  </a:cubicBezTo>
                  <a:cubicBezTo>
                    <a:pt x="28406" y="71399"/>
                    <a:pt x="30233" y="70899"/>
                    <a:pt x="32012" y="70415"/>
                  </a:cubicBezTo>
                  <a:cubicBezTo>
                    <a:pt x="33737" y="69945"/>
                    <a:pt x="35526" y="69448"/>
                    <a:pt x="37103" y="69448"/>
                  </a:cubicBezTo>
                  <a:cubicBezTo>
                    <a:pt x="37440" y="69448"/>
                    <a:pt x="37766" y="69471"/>
                    <a:pt x="38080" y="69521"/>
                  </a:cubicBezTo>
                  <a:cubicBezTo>
                    <a:pt x="39887" y="69806"/>
                    <a:pt x="41808" y="71043"/>
                    <a:pt x="43653" y="72260"/>
                  </a:cubicBezTo>
                  <a:cubicBezTo>
                    <a:pt x="45840" y="73668"/>
                    <a:pt x="48066" y="75132"/>
                    <a:pt x="50310" y="75132"/>
                  </a:cubicBezTo>
                  <a:cubicBezTo>
                    <a:pt x="50539" y="75132"/>
                    <a:pt x="50805" y="75132"/>
                    <a:pt x="51071" y="75094"/>
                  </a:cubicBezTo>
                  <a:cubicBezTo>
                    <a:pt x="53544" y="74676"/>
                    <a:pt x="55389" y="72374"/>
                    <a:pt x="57196" y="70149"/>
                  </a:cubicBezTo>
                  <a:cubicBezTo>
                    <a:pt x="58584" y="68437"/>
                    <a:pt x="60030" y="66649"/>
                    <a:pt x="61704" y="65793"/>
                  </a:cubicBezTo>
                  <a:cubicBezTo>
                    <a:pt x="63264" y="65013"/>
                    <a:pt x="65413" y="64899"/>
                    <a:pt x="67638" y="64785"/>
                  </a:cubicBezTo>
                  <a:cubicBezTo>
                    <a:pt x="70587" y="64652"/>
                    <a:pt x="73611" y="64500"/>
                    <a:pt x="75456" y="62655"/>
                  </a:cubicBezTo>
                  <a:lnTo>
                    <a:pt x="75133" y="62312"/>
                  </a:lnTo>
                  <a:cubicBezTo>
                    <a:pt x="73421" y="64062"/>
                    <a:pt x="70472" y="64176"/>
                    <a:pt x="67619" y="64309"/>
                  </a:cubicBezTo>
                  <a:cubicBezTo>
                    <a:pt x="65432" y="64443"/>
                    <a:pt x="63149" y="64538"/>
                    <a:pt x="61476" y="65394"/>
                  </a:cubicBezTo>
                  <a:cubicBezTo>
                    <a:pt x="59726" y="66288"/>
                    <a:pt x="58242" y="68114"/>
                    <a:pt x="56816" y="69883"/>
                  </a:cubicBezTo>
                  <a:cubicBezTo>
                    <a:pt x="55066" y="72070"/>
                    <a:pt x="53259" y="74295"/>
                    <a:pt x="50976" y="74657"/>
                  </a:cubicBezTo>
                  <a:cubicBezTo>
                    <a:pt x="50748" y="74693"/>
                    <a:pt x="50519" y="74709"/>
                    <a:pt x="50289" y="74709"/>
                  </a:cubicBezTo>
                  <a:cubicBezTo>
                    <a:pt x="48193" y="74709"/>
                    <a:pt x="46007" y="73304"/>
                    <a:pt x="43881" y="71899"/>
                  </a:cubicBezTo>
                  <a:cubicBezTo>
                    <a:pt x="42017" y="70662"/>
                    <a:pt x="40058" y="69407"/>
                    <a:pt x="38137" y="69103"/>
                  </a:cubicBezTo>
                  <a:cubicBezTo>
                    <a:pt x="37796" y="69052"/>
                    <a:pt x="37445" y="69029"/>
                    <a:pt x="37085" y="69029"/>
                  </a:cubicBezTo>
                  <a:cubicBezTo>
                    <a:pt x="35435" y="69029"/>
                    <a:pt x="33609" y="69513"/>
                    <a:pt x="31860" y="69997"/>
                  </a:cubicBezTo>
                  <a:cubicBezTo>
                    <a:pt x="30107" y="70475"/>
                    <a:pt x="28315" y="70961"/>
                    <a:pt x="26692" y="70961"/>
                  </a:cubicBezTo>
                  <a:cubicBezTo>
                    <a:pt x="25796" y="70961"/>
                    <a:pt x="24952" y="70813"/>
                    <a:pt x="24195" y="70434"/>
                  </a:cubicBezTo>
                  <a:cubicBezTo>
                    <a:pt x="22179" y="69407"/>
                    <a:pt x="21209" y="66858"/>
                    <a:pt x="20181" y="64176"/>
                  </a:cubicBezTo>
                  <a:cubicBezTo>
                    <a:pt x="19383" y="62027"/>
                    <a:pt x="18527" y="59802"/>
                    <a:pt x="17100" y="58375"/>
                  </a:cubicBezTo>
                  <a:cubicBezTo>
                    <a:pt x="15635" y="56948"/>
                    <a:pt x="13429" y="56092"/>
                    <a:pt x="11299" y="55275"/>
                  </a:cubicBezTo>
                  <a:cubicBezTo>
                    <a:pt x="8598" y="54228"/>
                    <a:pt x="6068" y="53258"/>
                    <a:pt x="5041" y="51261"/>
                  </a:cubicBezTo>
                  <a:cubicBezTo>
                    <a:pt x="3938" y="49150"/>
                    <a:pt x="4736" y="46335"/>
                    <a:pt x="5459" y="43615"/>
                  </a:cubicBezTo>
                  <a:cubicBezTo>
                    <a:pt x="6068" y="41446"/>
                    <a:pt x="6677" y="39240"/>
                    <a:pt x="6372" y="37338"/>
                  </a:cubicBezTo>
                  <a:cubicBezTo>
                    <a:pt x="6068" y="35398"/>
                    <a:pt x="4794" y="33458"/>
                    <a:pt x="3557" y="31575"/>
                  </a:cubicBezTo>
                  <a:cubicBezTo>
                    <a:pt x="2016" y="29216"/>
                    <a:pt x="457" y="26800"/>
                    <a:pt x="799" y="24499"/>
                  </a:cubicBezTo>
                  <a:cubicBezTo>
                    <a:pt x="1161" y="22216"/>
                    <a:pt x="3424" y="20409"/>
                    <a:pt x="5592" y="18641"/>
                  </a:cubicBezTo>
                  <a:cubicBezTo>
                    <a:pt x="7361" y="17214"/>
                    <a:pt x="9168" y="15749"/>
                    <a:pt x="10081" y="13980"/>
                  </a:cubicBezTo>
                  <a:cubicBezTo>
                    <a:pt x="10937" y="12326"/>
                    <a:pt x="11051" y="10043"/>
                    <a:pt x="11146" y="7856"/>
                  </a:cubicBezTo>
                  <a:cubicBezTo>
                    <a:pt x="11299" y="5003"/>
                    <a:pt x="11432" y="2054"/>
                    <a:pt x="13144" y="343"/>
                  </a:cubicBezTo>
                  <a:lnTo>
                    <a:pt x="12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8412325" y="-191500"/>
              <a:ext cx="1374750" cy="1367625"/>
            </a:xfrm>
            <a:custGeom>
              <a:avLst/>
              <a:gdLst/>
              <a:ahLst/>
              <a:cxnLst/>
              <a:rect l="l" t="t" r="r" b="b"/>
              <a:pathLst>
                <a:path w="54990" h="54705" extrusionOk="0">
                  <a:moveTo>
                    <a:pt x="9378" y="0"/>
                  </a:moveTo>
                  <a:cubicBezTo>
                    <a:pt x="8008" y="1370"/>
                    <a:pt x="7894" y="3576"/>
                    <a:pt x="7799" y="5726"/>
                  </a:cubicBezTo>
                  <a:cubicBezTo>
                    <a:pt x="7704" y="7362"/>
                    <a:pt x="7628" y="8883"/>
                    <a:pt x="7057" y="10024"/>
                  </a:cubicBezTo>
                  <a:cubicBezTo>
                    <a:pt x="6448" y="11242"/>
                    <a:pt x="5136" y="12288"/>
                    <a:pt x="3900" y="13277"/>
                  </a:cubicBezTo>
                  <a:cubicBezTo>
                    <a:pt x="2264" y="14608"/>
                    <a:pt x="571" y="15978"/>
                    <a:pt x="286" y="17785"/>
                  </a:cubicBezTo>
                  <a:cubicBezTo>
                    <a:pt x="0" y="19611"/>
                    <a:pt x="1199" y="21437"/>
                    <a:pt x="2359" y="23206"/>
                  </a:cubicBezTo>
                  <a:cubicBezTo>
                    <a:pt x="3215" y="24537"/>
                    <a:pt x="4109" y="25907"/>
                    <a:pt x="4337" y="27219"/>
                  </a:cubicBezTo>
                  <a:cubicBezTo>
                    <a:pt x="4546" y="28494"/>
                    <a:pt x="4109" y="30072"/>
                    <a:pt x="3690" y="31594"/>
                  </a:cubicBezTo>
                  <a:cubicBezTo>
                    <a:pt x="3120" y="33629"/>
                    <a:pt x="2549" y="35760"/>
                    <a:pt x="3405" y="37433"/>
                  </a:cubicBezTo>
                  <a:cubicBezTo>
                    <a:pt x="4204" y="39050"/>
                    <a:pt x="6201" y="39811"/>
                    <a:pt x="8160" y="40553"/>
                  </a:cubicBezTo>
                  <a:cubicBezTo>
                    <a:pt x="9682" y="41123"/>
                    <a:pt x="11242" y="41751"/>
                    <a:pt x="12231" y="42721"/>
                  </a:cubicBezTo>
                  <a:cubicBezTo>
                    <a:pt x="13201" y="43691"/>
                    <a:pt x="13810" y="45270"/>
                    <a:pt x="14380" y="46792"/>
                  </a:cubicBezTo>
                  <a:cubicBezTo>
                    <a:pt x="15141" y="48713"/>
                    <a:pt x="15902" y="50729"/>
                    <a:pt x="17500" y="51547"/>
                  </a:cubicBezTo>
                  <a:cubicBezTo>
                    <a:pt x="18108" y="51861"/>
                    <a:pt x="18783" y="51983"/>
                    <a:pt x="19494" y="51983"/>
                  </a:cubicBezTo>
                  <a:cubicBezTo>
                    <a:pt x="20719" y="51983"/>
                    <a:pt x="22052" y="51622"/>
                    <a:pt x="23339" y="51261"/>
                  </a:cubicBezTo>
                  <a:cubicBezTo>
                    <a:pt x="24590" y="50918"/>
                    <a:pt x="25879" y="50561"/>
                    <a:pt x="27006" y="50561"/>
                  </a:cubicBezTo>
                  <a:cubicBezTo>
                    <a:pt x="27250" y="50561"/>
                    <a:pt x="27487" y="50578"/>
                    <a:pt x="27714" y="50615"/>
                  </a:cubicBezTo>
                  <a:cubicBezTo>
                    <a:pt x="29026" y="50805"/>
                    <a:pt x="30415" y="51699"/>
                    <a:pt x="31746" y="52593"/>
                  </a:cubicBezTo>
                  <a:cubicBezTo>
                    <a:pt x="33344" y="53639"/>
                    <a:pt x="34980" y="54704"/>
                    <a:pt x="36616" y="54704"/>
                  </a:cubicBezTo>
                  <a:cubicBezTo>
                    <a:pt x="36742" y="54704"/>
                    <a:pt x="36869" y="54696"/>
                    <a:pt x="37002" y="54696"/>
                  </a:cubicBezTo>
                  <a:cubicBezTo>
                    <a:pt x="37068" y="54696"/>
                    <a:pt x="37135" y="54698"/>
                    <a:pt x="37205" y="54704"/>
                  </a:cubicBezTo>
                  <a:cubicBezTo>
                    <a:pt x="39012" y="54419"/>
                    <a:pt x="40401" y="52726"/>
                    <a:pt x="41713" y="51090"/>
                  </a:cubicBezTo>
                  <a:cubicBezTo>
                    <a:pt x="42721" y="49835"/>
                    <a:pt x="43748" y="48542"/>
                    <a:pt x="44966" y="47933"/>
                  </a:cubicBezTo>
                  <a:cubicBezTo>
                    <a:pt x="46107" y="47324"/>
                    <a:pt x="47648" y="47267"/>
                    <a:pt x="49264" y="47191"/>
                  </a:cubicBezTo>
                  <a:cubicBezTo>
                    <a:pt x="51414" y="47096"/>
                    <a:pt x="53639" y="46982"/>
                    <a:pt x="54990" y="45612"/>
                  </a:cubicBezTo>
                  <a:lnTo>
                    <a:pt x="54666" y="45289"/>
                  </a:lnTo>
                  <a:cubicBezTo>
                    <a:pt x="53430" y="46525"/>
                    <a:pt x="51281" y="46620"/>
                    <a:pt x="49245" y="46716"/>
                  </a:cubicBezTo>
                  <a:cubicBezTo>
                    <a:pt x="47629" y="46792"/>
                    <a:pt x="45993" y="46887"/>
                    <a:pt x="44756" y="47495"/>
                  </a:cubicBezTo>
                  <a:cubicBezTo>
                    <a:pt x="43463" y="48161"/>
                    <a:pt x="42398" y="49493"/>
                    <a:pt x="41352" y="50786"/>
                  </a:cubicBezTo>
                  <a:cubicBezTo>
                    <a:pt x="40020" y="52422"/>
                    <a:pt x="38784" y="53962"/>
                    <a:pt x="37148" y="54229"/>
                  </a:cubicBezTo>
                  <a:cubicBezTo>
                    <a:pt x="36981" y="54255"/>
                    <a:pt x="36814" y="54268"/>
                    <a:pt x="36646" y="54268"/>
                  </a:cubicBezTo>
                  <a:cubicBezTo>
                    <a:pt x="35126" y="54268"/>
                    <a:pt x="33556" y="53242"/>
                    <a:pt x="32032" y="52232"/>
                  </a:cubicBezTo>
                  <a:cubicBezTo>
                    <a:pt x="30643" y="51319"/>
                    <a:pt x="29216" y="50406"/>
                    <a:pt x="27828" y="50177"/>
                  </a:cubicBezTo>
                  <a:cubicBezTo>
                    <a:pt x="27568" y="50135"/>
                    <a:pt x="27301" y="50116"/>
                    <a:pt x="27028" y="50116"/>
                  </a:cubicBezTo>
                  <a:cubicBezTo>
                    <a:pt x="25825" y="50116"/>
                    <a:pt x="24512" y="50483"/>
                    <a:pt x="23225" y="50824"/>
                  </a:cubicBezTo>
                  <a:cubicBezTo>
                    <a:pt x="21954" y="51182"/>
                    <a:pt x="20651" y="51548"/>
                    <a:pt x="19477" y="51548"/>
                  </a:cubicBezTo>
                  <a:cubicBezTo>
                    <a:pt x="18841" y="51548"/>
                    <a:pt x="18243" y="51440"/>
                    <a:pt x="17709" y="51166"/>
                  </a:cubicBezTo>
                  <a:cubicBezTo>
                    <a:pt x="16282" y="50425"/>
                    <a:pt x="15578" y="48599"/>
                    <a:pt x="14837" y="46639"/>
                  </a:cubicBezTo>
                  <a:cubicBezTo>
                    <a:pt x="14247" y="45080"/>
                    <a:pt x="13619" y="43463"/>
                    <a:pt x="12573" y="42417"/>
                  </a:cubicBezTo>
                  <a:cubicBezTo>
                    <a:pt x="11527" y="41371"/>
                    <a:pt x="9910" y="40743"/>
                    <a:pt x="8351" y="40153"/>
                  </a:cubicBezTo>
                  <a:cubicBezTo>
                    <a:pt x="6391" y="39412"/>
                    <a:pt x="4565" y="38708"/>
                    <a:pt x="3824" y="37281"/>
                  </a:cubicBezTo>
                  <a:cubicBezTo>
                    <a:pt x="3063" y="35760"/>
                    <a:pt x="3614" y="33724"/>
                    <a:pt x="4166" y="31765"/>
                  </a:cubicBezTo>
                  <a:cubicBezTo>
                    <a:pt x="4584" y="30186"/>
                    <a:pt x="5022" y="28551"/>
                    <a:pt x="4813" y="27162"/>
                  </a:cubicBezTo>
                  <a:cubicBezTo>
                    <a:pt x="4584" y="25774"/>
                    <a:pt x="3671" y="24347"/>
                    <a:pt x="2758" y="22959"/>
                  </a:cubicBezTo>
                  <a:cubicBezTo>
                    <a:pt x="1636" y="21247"/>
                    <a:pt x="495" y="19516"/>
                    <a:pt x="761" y="17842"/>
                  </a:cubicBezTo>
                  <a:cubicBezTo>
                    <a:pt x="1028" y="16206"/>
                    <a:pt x="2568" y="14970"/>
                    <a:pt x="4204" y="13638"/>
                  </a:cubicBezTo>
                  <a:cubicBezTo>
                    <a:pt x="5497" y="12611"/>
                    <a:pt x="6829" y="11527"/>
                    <a:pt x="7495" y="10234"/>
                  </a:cubicBezTo>
                  <a:cubicBezTo>
                    <a:pt x="8141" y="8997"/>
                    <a:pt x="8198" y="7342"/>
                    <a:pt x="8274" y="5745"/>
                  </a:cubicBezTo>
                  <a:cubicBezTo>
                    <a:pt x="8370" y="3671"/>
                    <a:pt x="8465" y="1560"/>
                    <a:pt x="9701" y="324"/>
                  </a:cubicBezTo>
                  <a:lnTo>
                    <a:pt x="9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8712375" y="21525"/>
              <a:ext cx="860250" cy="856925"/>
            </a:xfrm>
            <a:custGeom>
              <a:avLst/>
              <a:gdLst/>
              <a:ahLst/>
              <a:cxnLst/>
              <a:rect l="l" t="t" r="r" b="b"/>
              <a:pathLst>
                <a:path w="34410" h="34277" extrusionOk="0">
                  <a:moveTo>
                    <a:pt x="5859" y="1"/>
                  </a:moveTo>
                  <a:cubicBezTo>
                    <a:pt x="4984" y="895"/>
                    <a:pt x="4927" y="2283"/>
                    <a:pt x="4851" y="3653"/>
                  </a:cubicBezTo>
                  <a:cubicBezTo>
                    <a:pt x="4813" y="4642"/>
                    <a:pt x="4756" y="5593"/>
                    <a:pt x="4413" y="6278"/>
                  </a:cubicBezTo>
                  <a:cubicBezTo>
                    <a:pt x="4033" y="7019"/>
                    <a:pt x="3215" y="7666"/>
                    <a:pt x="2454" y="8275"/>
                  </a:cubicBezTo>
                  <a:cubicBezTo>
                    <a:pt x="1427" y="9112"/>
                    <a:pt x="362" y="9968"/>
                    <a:pt x="172" y="11128"/>
                  </a:cubicBezTo>
                  <a:cubicBezTo>
                    <a:pt x="1" y="12307"/>
                    <a:pt x="742" y="13467"/>
                    <a:pt x="1484" y="14590"/>
                  </a:cubicBezTo>
                  <a:cubicBezTo>
                    <a:pt x="1998" y="15408"/>
                    <a:pt x="2568" y="16245"/>
                    <a:pt x="2702" y="17062"/>
                  </a:cubicBezTo>
                  <a:cubicBezTo>
                    <a:pt x="2816" y="17842"/>
                    <a:pt x="2549" y="18793"/>
                    <a:pt x="2283" y="19744"/>
                  </a:cubicBezTo>
                  <a:cubicBezTo>
                    <a:pt x="1941" y="21019"/>
                    <a:pt x="1579" y="22388"/>
                    <a:pt x="2131" y="23453"/>
                  </a:cubicBezTo>
                  <a:cubicBezTo>
                    <a:pt x="2644" y="24481"/>
                    <a:pt x="3900" y="24956"/>
                    <a:pt x="5136" y="25432"/>
                  </a:cubicBezTo>
                  <a:cubicBezTo>
                    <a:pt x="6087" y="25774"/>
                    <a:pt x="7076" y="26154"/>
                    <a:pt x="7666" y="26763"/>
                  </a:cubicBezTo>
                  <a:cubicBezTo>
                    <a:pt x="8256" y="27372"/>
                    <a:pt x="8636" y="28342"/>
                    <a:pt x="8997" y="29274"/>
                  </a:cubicBezTo>
                  <a:cubicBezTo>
                    <a:pt x="9454" y="30510"/>
                    <a:pt x="9948" y="31765"/>
                    <a:pt x="10976" y="32298"/>
                  </a:cubicBezTo>
                  <a:cubicBezTo>
                    <a:pt x="11371" y="32503"/>
                    <a:pt x="11802" y="32582"/>
                    <a:pt x="12256" y="32582"/>
                  </a:cubicBezTo>
                  <a:cubicBezTo>
                    <a:pt x="13026" y="32582"/>
                    <a:pt x="13859" y="32354"/>
                    <a:pt x="14685" y="32127"/>
                  </a:cubicBezTo>
                  <a:cubicBezTo>
                    <a:pt x="15448" y="31920"/>
                    <a:pt x="16264" y="31700"/>
                    <a:pt x="16967" y="31700"/>
                  </a:cubicBezTo>
                  <a:cubicBezTo>
                    <a:pt x="17105" y="31700"/>
                    <a:pt x="17239" y="31709"/>
                    <a:pt x="17367" y="31727"/>
                  </a:cubicBezTo>
                  <a:cubicBezTo>
                    <a:pt x="18165" y="31842"/>
                    <a:pt x="19002" y="32393"/>
                    <a:pt x="19839" y="32945"/>
                  </a:cubicBezTo>
                  <a:cubicBezTo>
                    <a:pt x="20828" y="33611"/>
                    <a:pt x="21875" y="34276"/>
                    <a:pt x="22921" y="34276"/>
                  </a:cubicBezTo>
                  <a:cubicBezTo>
                    <a:pt x="23054" y="34276"/>
                    <a:pt x="23168" y="34257"/>
                    <a:pt x="23282" y="34257"/>
                  </a:cubicBezTo>
                  <a:cubicBezTo>
                    <a:pt x="24442" y="34067"/>
                    <a:pt x="25298" y="32983"/>
                    <a:pt x="26135" y="31975"/>
                  </a:cubicBezTo>
                  <a:cubicBezTo>
                    <a:pt x="26763" y="31176"/>
                    <a:pt x="27391" y="30396"/>
                    <a:pt x="28132" y="30016"/>
                  </a:cubicBezTo>
                  <a:cubicBezTo>
                    <a:pt x="28817" y="29654"/>
                    <a:pt x="29768" y="29616"/>
                    <a:pt x="30776" y="29559"/>
                  </a:cubicBezTo>
                  <a:cubicBezTo>
                    <a:pt x="32127" y="29502"/>
                    <a:pt x="33534" y="29445"/>
                    <a:pt x="34409" y="28570"/>
                  </a:cubicBezTo>
                  <a:lnTo>
                    <a:pt x="34086" y="28228"/>
                  </a:lnTo>
                  <a:cubicBezTo>
                    <a:pt x="33325" y="28969"/>
                    <a:pt x="32013" y="29046"/>
                    <a:pt x="30757" y="29084"/>
                  </a:cubicBezTo>
                  <a:cubicBezTo>
                    <a:pt x="29749" y="29141"/>
                    <a:pt x="28703" y="29179"/>
                    <a:pt x="27923" y="29597"/>
                  </a:cubicBezTo>
                  <a:cubicBezTo>
                    <a:pt x="27105" y="30016"/>
                    <a:pt x="26421" y="30852"/>
                    <a:pt x="25774" y="31651"/>
                  </a:cubicBezTo>
                  <a:cubicBezTo>
                    <a:pt x="24975" y="32659"/>
                    <a:pt x="24195" y="33611"/>
                    <a:pt x="23206" y="33782"/>
                  </a:cubicBezTo>
                  <a:cubicBezTo>
                    <a:pt x="23122" y="33793"/>
                    <a:pt x="23037" y="33798"/>
                    <a:pt x="22952" y="33798"/>
                  </a:cubicBezTo>
                  <a:cubicBezTo>
                    <a:pt x="22036" y="33798"/>
                    <a:pt x="21063" y="33170"/>
                    <a:pt x="20106" y="32526"/>
                  </a:cubicBezTo>
                  <a:cubicBezTo>
                    <a:pt x="19212" y="31994"/>
                    <a:pt x="18337" y="31404"/>
                    <a:pt x="17443" y="31252"/>
                  </a:cubicBezTo>
                  <a:cubicBezTo>
                    <a:pt x="17266" y="31222"/>
                    <a:pt x="17087" y="31209"/>
                    <a:pt x="16905" y="31209"/>
                  </a:cubicBezTo>
                  <a:cubicBezTo>
                    <a:pt x="16146" y="31209"/>
                    <a:pt x="15346" y="31437"/>
                    <a:pt x="14532" y="31651"/>
                  </a:cubicBezTo>
                  <a:cubicBezTo>
                    <a:pt x="13745" y="31873"/>
                    <a:pt x="12949" y="32094"/>
                    <a:pt x="12239" y="32094"/>
                  </a:cubicBezTo>
                  <a:cubicBezTo>
                    <a:pt x="11851" y="32094"/>
                    <a:pt x="11488" y="32028"/>
                    <a:pt x="11166" y="31861"/>
                  </a:cubicBezTo>
                  <a:cubicBezTo>
                    <a:pt x="10272" y="31442"/>
                    <a:pt x="9853" y="30301"/>
                    <a:pt x="9397" y="29103"/>
                  </a:cubicBezTo>
                  <a:cubicBezTo>
                    <a:pt x="9035" y="28133"/>
                    <a:pt x="8636" y="27105"/>
                    <a:pt x="7970" y="26440"/>
                  </a:cubicBezTo>
                  <a:cubicBezTo>
                    <a:pt x="7305" y="25774"/>
                    <a:pt x="6277" y="25394"/>
                    <a:pt x="5307" y="25013"/>
                  </a:cubicBezTo>
                  <a:cubicBezTo>
                    <a:pt x="4128" y="24576"/>
                    <a:pt x="3006" y="24119"/>
                    <a:pt x="2549" y="23263"/>
                  </a:cubicBezTo>
                  <a:cubicBezTo>
                    <a:pt x="2093" y="22350"/>
                    <a:pt x="2435" y="21095"/>
                    <a:pt x="2759" y="19877"/>
                  </a:cubicBezTo>
                  <a:cubicBezTo>
                    <a:pt x="3025" y="18888"/>
                    <a:pt x="3310" y="17861"/>
                    <a:pt x="3177" y="16986"/>
                  </a:cubicBezTo>
                  <a:cubicBezTo>
                    <a:pt x="3025" y="16073"/>
                    <a:pt x="2454" y="15179"/>
                    <a:pt x="1884" y="14323"/>
                  </a:cubicBezTo>
                  <a:cubicBezTo>
                    <a:pt x="1199" y="13277"/>
                    <a:pt x="476" y="12212"/>
                    <a:pt x="647" y="11204"/>
                  </a:cubicBezTo>
                  <a:cubicBezTo>
                    <a:pt x="818" y="10234"/>
                    <a:pt x="1770" y="9454"/>
                    <a:pt x="2759" y="8636"/>
                  </a:cubicBezTo>
                  <a:cubicBezTo>
                    <a:pt x="3576" y="7990"/>
                    <a:pt x="4413" y="7324"/>
                    <a:pt x="4832" y="6506"/>
                  </a:cubicBezTo>
                  <a:cubicBezTo>
                    <a:pt x="5231" y="5707"/>
                    <a:pt x="5288" y="4661"/>
                    <a:pt x="5326" y="3672"/>
                  </a:cubicBezTo>
                  <a:cubicBezTo>
                    <a:pt x="5383" y="2378"/>
                    <a:pt x="5460" y="1085"/>
                    <a:pt x="6182" y="343"/>
                  </a:cubicBezTo>
                  <a:lnTo>
                    <a:pt x="5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7" name="Google Shape;627;p29"/>
          <p:cNvCxnSpPr/>
          <p:nvPr/>
        </p:nvCxnSpPr>
        <p:spPr>
          <a:xfrm>
            <a:off x="-18375" y="1635588"/>
            <a:ext cx="917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8" name="Google Shape;628;p29"/>
          <p:cNvGrpSpPr/>
          <p:nvPr/>
        </p:nvGrpSpPr>
        <p:grpSpPr>
          <a:xfrm>
            <a:off x="8025032" y="373646"/>
            <a:ext cx="811502" cy="202419"/>
            <a:chOff x="440200" y="1233325"/>
            <a:chExt cx="566375" cy="141275"/>
          </a:xfrm>
        </p:grpSpPr>
        <p:sp>
          <p:nvSpPr>
            <p:cNvPr id="629" name="Google Shape;629;p29"/>
            <p:cNvSpPr/>
            <p:nvPr/>
          </p:nvSpPr>
          <p:spPr>
            <a:xfrm>
              <a:off x="440200" y="1233325"/>
              <a:ext cx="282975" cy="141275"/>
            </a:xfrm>
            <a:custGeom>
              <a:avLst/>
              <a:gdLst/>
              <a:ahLst/>
              <a:cxnLst/>
              <a:rect l="l" t="t" r="r" b="b"/>
              <a:pathLst>
                <a:path w="11319" h="5651" extrusionOk="0">
                  <a:moveTo>
                    <a:pt x="1" y="1"/>
                  </a:moveTo>
                  <a:cubicBezTo>
                    <a:pt x="1" y="3139"/>
                    <a:pt x="2550" y="5650"/>
                    <a:pt x="5669" y="5650"/>
                  </a:cubicBezTo>
                  <a:cubicBezTo>
                    <a:pt x="880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723625" y="1233325"/>
              <a:ext cx="282950" cy="141275"/>
            </a:xfrm>
            <a:custGeom>
              <a:avLst/>
              <a:gdLst/>
              <a:ahLst/>
              <a:cxnLst/>
              <a:rect l="l" t="t" r="r" b="b"/>
              <a:pathLst>
                <a:path w="11318" h="5651" extrusionOk="0">
                  <a:moveTo>
                    <a:pt x="0" y="1"/>
                  </a:moveTo>
                  <a:cubicBezTo>
                    <a:pt x="0" y="3139"/>
                    <a:pt x="2549" y="5650"/>
                    <a:pt x="5668" y="5650"/>
                  </a:cubicBezTo>
                  <a:cubicBezTo>
                    <a:pt x="8788" y="5650"/>
                    <a:pt x="11318" y="3101"/>
                    <a:pt x="11318" y="1"/>
                  </a:cubicBezTo>
                </a:path>
              </a:pathLst>
            </a:custGeom>
            <a:solidFill>
              <a:srgbClr val="8E9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400" y="445025"/>
            <a:ext cx="771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knut Antiqua Black"/>
              <a:buNone/>
              <a:defRPr sz="3300">
                <a:solidFill>
                  <a:schemeClr val="dk1"/>
                </a:solidFill>
                <a:latin typeface="Inknut Antiqua Black"/>
                <a:ea typeface="Inknut Antiqua Black"/>
                <a:cs typeface="Inknut Antiqua Black"/>
                <a:sym typeface="Inknut Antiqua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knut Antiqua Black"/>
              <a:buNone/>
              <a:defRPr sz="3300">
                <a:solidFill>
                  <a:schemeClr val="dk1"/>
                </a:solidFill>
                <a:latin typeface="Inknut Antiqua Black"/>
                <a:ea typeface="Inknut Antiqua Black"/>
                <a:cs typeface="Inknut Antiqua Black"/>
                <a:sym typeface="Inknut Antiqua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knut Antiqua Black"/>
              <a:buNone/>
              <a:defRPr sz="3300">
                <a:solidFill>
                  <a:schemeClr val="dk1"/>
                </a:solidFill>
                <a:latin typeface="Inknut Antiqua Black"/>
                <a:ea typeface="Inknut Antiqua Black"/>
                <a:cs typeface="Inknut Antiqua Black"/>
                <a:sym typeface="Inknut Antiqua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knut Antiqua Black"/>
              <a:buNone/>
              <a:defRPr sz="3300">
                <a:solidFill>
                  <a:schemeClr val="dk1"/>
                </a:solidFill>
                <a:latin typeface="Inknut Antiqua Black"/>
                <a:ea typeface="Inknut Antiqua Black"/>
                <a:cs typeface="Inknut Antiqua Black"/>
                <a:sym typeface="Inknut Antiqua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knut Antiqua Black"/>
              <a:buNone/>
              <a:defRPr sz="3300">
                <a:solidFill>
                  <a:schemeClr val="dk1"/>
                </a:solidFill>
                <a:latin typeface="Inknut Antiqua Black"/>
                <a:ea typeface="Inknut Antiqua Black"/>
                <a:cs typeface="Inknut Antiqua Black"/>
                <a:sym typeface="Inknut Antiqua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knut Antiqua Black"/>
              <a:buNone/>
              <a:defRPr sz="3300">
                <a:solidFill>
                  <a:schemeClr val="dk1"/>
                </a:solidFill>
                <a:latin typeface="Inknut Antiqua Black"/>
                <a:ea typeface="Inknut Antiqua Black"/>
                <a:cs typeface="Inknut Antiqua Black"/>
                <a:sym typeface="Inknut Antiqua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knut Antiqua Black"/>
              <a:buNone/>
              <a:defRPr sz="3300">
                <a:solidFill>
                  <a:schemeClr val="dk1"/>
                </a:solidFill>
                <a:latin typeface="Inknut Antiqua Black"/>
                <a:ea typeface="Inknut Antiqua Black"/>
                <a:cs typeface="Inknut Antiqua Black"/>
                <a:sym typeface="Inknut Antiqua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knut Antiqua Black"/>
              <a:buNone/>
              <a:defRPr sz="3300">
                <a:solidFill>
                  <a:schemeClr val="dk1"/>
                </a:solidFill>
                <a:latin typeface="Inknut Antiqua Black"/>
                <a:ea typeface="Inknut Antiqua Black"/>
                <a:cs typeface="Inknut Antiqua Black"/>
                <a:sym typeface="Inknut Antiqua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knut Antiqua Black"/>
              <a:buNone/>
              <a:defRPr sz="3300">
                <a:solidFill>
                  <a:schemeClr val="dk1"/>
                </a:solidFill>
                <a:latin typeface="Inknut Antiqua Black"/>
                <a:ea typeface="Inknut Antiqua Black"/>
                <a:cs typeface="Inknut Antiqua Black"/>
                <a:sym typeface="Inknut Antiqua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400" y="1152475"/>
            <a:ext cx="7711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●"/>
              <a:defRPr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5" r:id="rId8"/>
    <p:sldLayoutId id="2147483675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35"/>
          <p:cNvCxnSpPr/>
          <p:nvPr/>
        </p:nvCxnSpPr>
        <p:spPr>
          <a:xfrm>
            <a:off x="-9675" y="3532825"/>
            <a:ext cx="9161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35"/>
          <p:cNvSpPr/>
          <p:nvPr/>
        </p:nvSpPr>
        <p:spPr>
          <a:xfrm>
            <a:off x="6367806" y="1057623"/>
            <a:ext cx="2707973" cy="2699399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323093" y="1543604"/>
            <a:ext cx="5195100" cy="1802924"/>
          </a:xfrm>
          <a:custGeom>
            <a:avLst/>
            <a:gdLst/>
            <a:ahLst/>
            <a:cxnLst/>
            <a:rect l="l" t="t" r="r" b="b"/>
            <a:pathLst>
              <a:path w="133165" h="46214" extrusionOk="0">
                <a:moveTo>
                  <a:pt x="95332" y="0"/>
                </a:moveTo>
                <a:cubicBezTo>
                  <a:pt x="85643" y="0"/>
                  <a:pt x="74612" y="970"/>
                  <a:pt x="63035" y="3011"/>
                </a:cubicBezTo>
                <a:cubicBezTo>
                  <a:pt x="27352" y="9307"/>
                  <a:pt x="0" y="23421"/>
                  <a:pt x="1959" y="34510"/>
                </a:cubicBezTo>
                <a:cubicBezTo>
                  <a:pt x="3283" y="42003"/>
                  <a:pt x="17652" y="46213"/>
                  <a:pt x="37842" y="46213"/>
                </a:cubicBezTo>
                <a:cubicBezTo>
                  <a:pt x="47530" y="46213"/>
                  <a:pt x="58559" y="45244"/>
                  <a:pt x="70130" y="43202"/>
                </a:cubicBezTo>
                <a:cubicBezTo>
                  <a:pt x="105813" y="36906"/>
                  <a:pt x="133165" y="22793"/>
                  <a:pt x="131206" y="11704"/>
                </a:cubicBezTo>
                <a:cubicBezTo>
                  <a:pt x="129882" y="4210"/>
                  <a:pt x="115522" y="0"/>
                  <a:pt x="953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 txBox="1">
            <a:spLocks noGrp="1"/>
          </p:cNvSpPr>
          <p:nvPr>
            <p:ph type="ctrTitle"/>
          </p:nvPr>
        </p:nvSpPr>
        <p:spPr>
          <a:xfrm>
            <a:off x="411588" y="1471140"/>
            <a:ext cx="5930053" cy="22012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Happy whale</a:t>
            </a:r>
            <a:br>
              <a:rPr lang="en" sz="4000" dirty="0"/>
            </a:br>
            <a:r>
              <a:rPr lang="en" sz="4000" dirty="0"/>
              <a:t>whale and Dolphin</a:t>
            </a:r>
            <a:br>
              <a:rPr lang="en" sz="4000" dirty="0"/>
            </a:br>
            <a:r>
              <a:rPr lang="en" sz="4000" dirty="0"/>
              <a:t>Identification</a:t>
            </a:r>
          </a:p>
        </p:txBody>
      </p:sp>
      <p:pic>
        <p:nvPicPr>
          <p:cNvPr id="4" name="Google Shape;139;p26">
            <a:extLst>
              <a:ext uri="{FF2B5EF4-FFF2-40B4-BE49-F238E27FC236}">
                <a16:creationId xmlns:a16="http://schemas.microsoft.com/office/drawing/2014/main" id="{63FAE244-E2FD-DF0B-588B-FF32366CDC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2692" flipH="1">
            <a:off x="6521130" y="1038073"/>
            <a:ext cx="2172559" cy="2557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F1F6168-0684-2A9A-6DE9-1591C43C4595}"/>
              </a:ext>
            </a:extLst>
          </p:cNvPr>
          <p:cNvSpPr txBox="1"/>
          <p:nvPr/>
        </p:nvSpPr>
        <p:spPr>
          <a:xfrm>
            <a:off x="3526680" y="1159403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2.Split Data</a:t>
            </a:r>
            <a:endParaRPr lang="th-TH" sz="28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8" name="รูปภาพ 7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9E954FE-9827-8DA8-8F5A-FE9821A3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3" t="2083" r="8135" b="4072"/>
          <a:stretch/>
        </p:blipFill>
        <p:spPr>
          <a:xfrm>
            <a:off x="928268" y="1682623"/>
            <a:ext cx="6729617" cy="3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3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4C28FD4-4041-F5FA-A8B7-C25F129D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730" y="2905624"/>
            <a:ext cx="3660538" cy="567722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0FC85AC-1C27-5112-3836-E66B4E1E0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2" b="12174"/>
          <a:stretch/>
        </p:blipFill>
        <p:spPr>
          <a:xfrm>
            <a:off x="1912756" y="1452594"/>
            <a:ext cx="5318487" cy="1094099"/>
          </a:xfrm>
          <a:prstGeom prst="rect">
            <a:avLst/>
          </a:prstGeom>
        </p:spPr>
      </p:pic>
      <p:pic>
        <p:nvPicPr>
          <p:cNvPr id="5" name="รูปภาพ 4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0D823BB-0A1C-3703-B6A7-043C7DDCE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3" t="76774" b="4777"/>
          <a:stretch/>
        </p:blipFill>
        <p:spPr>
          <a:xfrm>
            <a:off x="1640610" y="3880396"/>
            <a:ext cx="5862778" cy="93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4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F1F6168-0684-2A9A-6DE9-1591C43C4595}"/>
              </a:ext>
            </a:extLst>
          </p:cNvPr>
          <p:cNvSpPr txBox="1"/>
          <p:nvPr/>
        </p:nvSpPr>
        <p:spPr>
          <a:xfrm>
            <a:off x="3123526" y="1184803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3.Train Model (Model 1)</a:t>
            </a:r>
            <a:endParaRPr lang="th-TH" sz="28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4" name="รูปภาพ 3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9B69028-5BF2-8128-7C96-06CABD6A5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809624"/>
            <a:ext cx="7772400" cy="29406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833" y="482726"/>
            <a:ext cx="4402333" cy="572700"/>
          </a:xfrm>
        </p:spPr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94CCE27-9C41-9EA0-8E84-D575958FB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86" r="30793" b="2146"/>
          <a:stretch/>
        </p:blipFill>
        <p:spPr>
          <a:xfrm>
            <a:off x="593751" y="1871132"/>
            <a:ext cx="3767475" cy="2494820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D7D24D6-498A-DE80-5C1B-89FF955BF8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5" t="32705" r="36120" b="2835"/>
          <a:stretch/>
        </p:blipFill>
        <p:spPr>
          <a:xfrm>
            <a:off x="4800606" y="1871132"/>
            <a:ext cx="3726221" cy="24588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C37253E-F3E3-A901-7C76-32314ADE17D3}"/>
              </a:ext>
            </a:extLst>
          </p:cNvPr>
          <p:cNvSpPr txBox="1"/>
          <p:nvPr/>
        </p:nvSpPr>
        <p:spPr>
          <a:xfrm>
            <a:off x="2211229" y="1384858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Loss</a:t>
            </a:r>
            <a:endParaRPr lang="th-TH" sz="28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5F4C30D-585C-E3F9-FE87-6D45D76FE84D}"/>
              </a:ext>
            </a:extLst>
          </p:cNvPr>
          <p:cNvSpPr txBox="1"/>
          <p:nvPr/>
        </p:nvSpPr>
        <p:spPr>
          <a:xfrm>
            <a:off x="6220325" y="1384858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Accuracy</a:t>
            </a:r>
            <a:endParaRPr lang="th-TH" sz="28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7070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F1F6168-0684-2A9A-6DE9-1591C43C4595}"/>
              </a:ext>
            </a:extLst>
          </p:cNvPr>
          <p:cNvSpPr txBox="1"/>
          <p:nvPr/>
        </p:nvSpPr>
        <p:spPr>
          <a:xfrm>
            <a:off x="3123526" y="1184803"/>
            <a:ext cx="2896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3.Train Model (Model 2)</a:t>
            </a:r>
            <a:endParaRPr lang="th-TH" sz="28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7A66F44-9B64-89B9-A97E-C0334A1E8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39" t="37510" r="47059" b="41089"/>
          <a:stretch/>
        </p:blipFill>
        <p:spPr>
          <a:xfrm>
            <a:off x="1770063" y="1995443"/>
            <a:ext cx="5603873" cy="17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07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pic>
        <p:nvPicPr>
          <p:cNvPr id="7" name="รูปภาพ 6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CAE414-7D37-9657-0788-C3B2B954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11" y="1432684"/>
            <a:ext cx="5567378" cy="33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00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833" y="482726"/>
            <a:ext cx="4402333" cy="572700"/>
          </a:xfrm>
        </p:spPr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C37253E-F3E3-A901-7C76-32314ADE17D3}"/>
              </a:ext>
            </a:extLst>
          </p:cNvPr>
          <p:cNvSpPr txBox="1"/>
          <p:nvPr/>
        </p:nvSpPr>
        <p:spPr>
          <a:xfrm>
            <a:off x="2211229" y="1384858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Loss</a:t>
            </a:r>
            <a:endParaRPr lang="th-TH" sz="28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5F4C30D-585C-E3F9-FE87-6D45D76FE84D}"/>
              </a:ext>
            </a:extLst>
          </p:cNvPr>
          <p:cNvSpPr txBox="1"/>
          <p:nvPr/>
        </p:nvSpPr>
        <p:spPr>
          <a:xfrm>
            <a:off x="6220325" y="1384858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Accuracy</a:t>
            </a:r>
            <a:endParaRPr lang="th-TH" sz="28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026B44A-3530-718B-348F-03A6DAA1C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" t="3901" r="5785" b="2831"/>
          <a:stretch/>
        </p:blipFill>
        <p:spPr>
          <a:xfrm>
            <a:off x="649499" y="1862665"/>
            <a:ext cx="3655978" cy="245859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BF2C41C0-CF70-D10F-DD29-CC1C64B54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7" t="-1" r="3177" b="2008"/>
          <a:stretch/>
        </p:blipFill>
        <p:spPr>
          <a:xfrm>
            <a:off x="4900124" y="1862664"/>
            <a:ext cx="3746083" cy="245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7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F1F6168-0684-2A9A-6DE9-1591C43C4595}"/>
              </a:ext>
            </a:extLst>
          </p:cNvPr>
          <p:cNvSpPr txBox="1"/>
          <p:nvPr/>
        </p:nvSpPr>
        <p:spPr>
          <a:xfrm>
            <a:off x="3176425" y="1159403"/>
            <a:ext cx="2791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5.Predict &amp; Submission</a:t>
            </a:r>
            <a:endParaRPr lang="th-TH" sz="28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0D015988-2D4C-851E-F254-ABCE1DCF4C77}"/>
              </a:ext>
            </a:extLst>
          </p:cNvPr>
          <p:cNvSpPr txBox="1"/>
          <p:nvPr/>
        </p:nvSpPr>
        <p:spPr>
          <a:xfrm>
            <a:off x="304799" y="1771351"/>
            <a:ext cx="7941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	</a:t>
            </a:r>
            <a:r>
              <a:rPr lang="th-TH" sz="1800" dirty="0"/>
              <a:t>สำหรับแต่ละ </a:t>
            </a:r>
            <a:r>
              <a:rPr lang="en-US" sz="1800" dirty="0"/>
              <a:t>image </a:t>
            </a:r>
            <a:r>
              <a:rPr lang="th-TH" sz="1800" dirty="0"/>
              <a:t>ในชุดทดสอบ สามารถคาดคะเนได้สูงสุด 5 </a:t>
            </a:r>
            <a:r>
              <a:rPr lang="en" sz="1800" dirty="0" err="1"/>
              <a:t>individual_id</a:t>
            </a:r>
            <a:r>
              <a:rPr lang="en" sz="1800" dirty="0"/>
              <a:t> labels </a:t>
            </a:r>
          </a:p>
          <a:p>
            <a:r>
              <a:rPr lang="th-TH" sz="1800" dirty="0"/>
              <a:t>ถ้า </a:t>
            </a:r>
            <a:r>
              <a:rPr lang="en" sz="1800" dirty="0" err="1"/>
              <a:t>individual_id</a:t>
            </a:r>
            <a:r>
              <a:rPr lang="en" sz="1800" dirty="0"/>
              <a:t> </a:t>
            </a:r>
            <a:r>
              <a:rPr lang="th-TH" sz="1800" dirty="0"/>
              <a:t>ในชุดการทดสอบไม่มีในข้อมูลการฝึกอบรม ควรคาดการณ์สิ่งเหล่านี้เป็น </a:t>
            </a:r>
            <a:r>
              <a:rPr lang="en" sz="1800" dirty="0" err="1"/>
              <a:t>new_individual</a:t>
            </a:r>
            <a:r>
              <a:rPr lang="en" sz="1800" dirty="0"/>
              <a:t> </a:t>
            </a:r>
            <a:r>
              <a:rPr lang="th-TH" sz="1800" dirty="0"/>
              <a:t>ไฟล์ควรมีส่วนหัวและมีรูปแบบต่อไปนี้:</a:t>
            </a:r>
            <a:endParaRPr lang="en-US" sz="1800" dirty="0"/>
          </a:p>
        </p:txBody>
      </p:sp>
      <p:graphicFrame>
        <p:nvGraphicFramePr>
          <p:cNvPr id="6" name="ตาราง 6">
            <a:extLst>
              <a:ext uri="{FF2B5EF4-FFF2-40B4-BE49-F238E27FC236}">
                <a16:creationId xmlns:a16="http://schemas.microsoft.com/office/drawing/2014/main" id="{F6444C5F-4EDA-9D78-2A32-C07C7F5CA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13222"/>
              </p:ext>
            </p:extLst>
          </p:nvPr>
        </p:nvGraphicFramePr>
        <p:xfrm>
          <a:off x="304798" y="3153606"/>
          <a:ext cx="8518314" cy="11125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46580">
                  <a:extLst>
                    <a:ext uri="{9D8B030D-6E8A-4147-A177-3AD203B41FA5}">
                      <a16:colId xmlns:a16="http://schemas.microsoft.com/office/drawing/2014/main" val="307163224"/>
                    </a:ext>
                  </a:extLst>
                </a:gridCol>
                <a:gridCol w="6671734">
                  <a:extLst>
                    <a:ext uri="{9D8B030D-6E8A-4147-A177-3AD203B41FA5}">
                      <a16:colId xmlns:a16="http://schemas.microsoft.com/office/drawing/2014/main" val="1203154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1200" dirty="0"/>
                        <a:t>image</a:t>
                      </a:r>
                      <a:endParaRPr lang="th-T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/>
                        <a:t>predictions</a:t>
                      </a:r>
                      <a:endParaRPr lang="th-T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025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1200" dirty="0"/>
                        <a:t>000188a72f2562.jpg</a:t>
                      </a:r>
                      <a:endParaRPr lang="th-T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200" dirty="0" err="1"/>
                        <a:t>new_individual</a:t>
                      </a:r>
                      <a:r>
                        <a:rPr lang="en" sz="1200" dirty="0"/>
                        <a:t> 37c7aba965a5 114207cab555 a6e325d8e924 19fbb960f07d</a:t>
                      </a:r>
                      <a:endParaRPr lang="th-T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08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" sz="1200" dirty="0"/>
                        <a:t>000ba09273d6f3.jpg</a:t>
                      </a:r>
                      <a:endParaRPr lang="th-T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200" dirty="0" err="1"/>
                        <a:t>new_individual</a:t>
                      </a:r>
                      <a:r>
                        <a:rPr lang="en" sz="1200" dirty="0"/>
                        <a:t> 37c7aba965a5 114207cab555 a6e325d8e924 19fbb960f07d</a:t>
                      </a:r>
                      <a:endParaRPr lang="th-TH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26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01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EEE4F3D-CB95-7CAE-23F3-D1F0E81D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48813"/>
            <a:ext cx="4408977" cy="3860821"/>
          </a:xfrm>
          <a:prstGeom prst="rect">
            <a:avLst/>
          </a:prstGeom>
        </p:spPr>
      </p:pic>
      <p:pic>
        <p:nvPicPr>
          <p:cNvPr id="4" name="รูปภาพ 3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83B21EA-C304-D73E-8FAF-133CD9EDC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54" r="18398" b="13251"/>
          <a:stretch/>
        </p:blipFill>
        <p:spPr>
          <a:xfrm>
            <a:off x="904345" y="1248813"/>
            <a:ext cx="2949576" cy="740654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058DD12-B2DF-720B-7B2D-733F41717F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1" r="9907"/>
          <a:stretch/>
        </p:blipFill>
        <p:spPr>
          <a:xfrm>
            <a:off x="720000" y="2167605"/>
            <a:ext cx="3345879" cy="2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2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pic>
        <p:nvPicPr>
          <p:cNvPr id="4" name="รูปภาพ 3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B67D296-418F-DD1F-18D0-5DA60B4C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31" y="1426797"/>
            <a:ext cx="4165537" cy="21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5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8"/>
          <p:cNvSpPr/>
          <p:nvPr/>
        </p:nvSpPr>
        <p:spPr>
          <a:xfrm>
            <a:off x="170128" y="1112905"/>
            <a:ext cx="3034827" cy="174042"/>
          </a:xfrm>
          <a:custGeom>
            <a:avLst/>
            <a:gdLst/>
            <a:ahLst/>
            <a:cxnLst/>
            <a:rect l="l" t="t" r="r" b="b"/>
            <a:pathLst>
              <a:path w="49835" h="14684" extrusionOk="0">
                <a:moveTo>
                  <a:pt x="7342" y="1"/>
                </a:moveTo>
                <a:cubicBezTo>
                  <a:pt x="3287" y="1"/>
                  <a:pt x="0" y="3288"/>
                  <a:pt x="0" y="7342"/>
                </a:cubicBezTo>
                <a:cubicBezTo>
                  <a:pt x="0" y="11396"/>
                  <a:pt x="3287" y="14684"/>
                  <a:pt x="7342" y="14684"/>
                </a:cubicBezTo>
                <a:lnTo>
                  <a:pt x="42450" y="14684"/>
                </a:lnTo>
                <a:cubicBezTo>
                  <a:pt x="46504" y="14684"/>
                  <a:pt x="49791" y="11396"/>
                  <a:pt x="49835" y="7342"/>
                </a:cubicBezTo>
                <a:cubicBezTo>
                  <a:pt x="49835" y="3288"/>
                  <a:pt x="46548" y="1"/>
                  <a:pt x="42493" y="1"/>
                </a:cubicBezTo>
                <a:close/>
              </a:path>
            </a:pathLst>
          </a:custGeom>
          <a:solidFill>
            <a:srgbClr val="8E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8"/>
          <p:cNvSpPr txBox="1">
            <a:spLocks noGrp="1"/>
          </p:cNvSpPr>
          <p:nvPr>
            <p:ph type="title"/>
          </p:nvPr>
        </p:nvSpPr>
        <p:spPr>
          <a:xfrm>
            <a:off x="675253" y="747397"/>
            <a:ext cx="1687483" cy="7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สมาชิก</a:t>
            </a:r>
            <a:endParaRPr sz="48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35" name="Google Shape;735;p38"/>
          <p:cNvSpPr txBox="1">
            <a:spLocks noGrp="1"/>
          </p:cNvSpPr>
          <p:nvPr>
            <p:ph type="subTitle" idx="1"/>
          </p:nvPr>
        </p:nvSpPr>
        <p:spPr>
          <a:xfrm>
            <a:off x="1061964" y="2087400"/>
            <a:ext cx="7392080" cy="1589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เปรมกมล </a:t>
            </a:r>
            <a:r>
              <a:rPr lang="en-US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  </a:t>
            </a:r>
            <a:r>
              <a:rPr lang="th-TH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ขาวสว่าง </a:t>
            </a:r>
            <a:r>
              <a:rPr lang="en-US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6304062620118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อรปรียา   </a:t>
            </a:r>
            <a:r>
              <a:rPr lang="en-US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  </a:t>
            </a:r>
            <a:r>
              <a:rPr lang="th-TH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พึ่งชู     </a:t>
            </a:r>
            <a:r>
              <a:rPr lang="en-US" sz="4000" dirty="0">
                <a:latin typeface="JasmineUPC" panose="02020603050405020304" pitchFamily="18" charset="-34"/>
                <a:cs typeface="JasmineUPC" panose="02020603050405020304" pitchFamily="18" charset="-34"/>
              </a:rPr>
              <a:t>  6304062620142</a:t>
            </a:r>
            <a:endParaRPr sz="40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736" name="Google Shape;736;p38"/>
          <p:cNvSpPr/>
          <p:nvPr/>
        </p:nvSpPr>
        <p:spPr>
          <a:xfrm>
            <a:off x="1228050" y="404809"/>
            <a:ext cx="1800323" cy="140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dk1"/>
              </a:solidFill>
              <a:latin typeface="Open Sans"/>
            </a:endParaRPr>
          </a:p>
        </p:txBody>
      </p:sp>
      <p:sp>
        <p:nvSpPr>
          <p:cNvPr id="738" name="Google Shape;738;p38"/>
          <p:cNvSpPr/>
          <p:nvPr/>
        </p:nvSpPr>
        <p:spPr>
          <a:xfrm>
            <a:off x="302361" y="3594000"/>
            <a:ext cx="3148500" cy="3099000"/>
          </a:xfrm>
          <a:prstGeom prst="ellipse">
            <a:avLst/>
          </a:prstGeom>
          <a:solidFill>
            <a:srgbClr val="8E9DFF">
              <a:alpha val="63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3C24FFDE-91C0-BC3A-B676-7256BEC43797}"/>
              </a:ext>
            </a:extLst>
          </p:cNvPr>
          <p:cNvSpPr txBox="1"/>
          <p:nvPr/>
        </p:nvSpPr>
        <p:spPr>
          <a:xfrm>
            <a:off x="6068291" y="8562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ED0C106-A805-7AFE-2137-2406AFFF6004}"/>
              </a:ext>
            </a:extLst>
          </p:cNvPr>
          <p:cNvSpPr txBox="1"/>
          <p:nvPr/>
        </p:nvSpPr>
        <p:spPr>
          <a:xfrm>
            <a:off x="6018415" y="-4821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533" y="472576"/>
            <a:ext cx="3106933" cy="572700"/>
          </a:xfrm>
        </p:spPr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วิธีการวัดผล</a:t>
            </a:r>
          </a:p>
        </p:txBody>
      </p:sp>
      <p:sp>
        <p:nvSpPr>
          <p:cNvPr id="7" name="Google Shape;701;p36">
            <a:extLst>
              <a:ext uri="{FF2B5EF4-FFF2-40B4-BE49-F238E27FC236}">
                <a16:creationId xmlns:a16="http://schemas.microsoft.com/office/drawing/2014/main" id="{22009C99-351F-DDEB-06A3-10C3867D500F}"/>
              </a:ext>
            </a:extLst>
          </p:cNvPr>
          <p:cNvSpPr txBox="1">
            <a:spLocks/>
          </p:cNvSpPr>
          <p:nvPr/>
        </p:nvSpPr>
        <p:spPr>
          <a:xfrm>
            <a:off x="882368" y="1124899"/>
            <a:ext cx="737925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th-TH" sz="16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การ </a:t>
            </a:r>
            <a:r>
              <a:rPr lang="en" sz="16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Submissions </a:t>
            </a:r>
            <a:r>
              <a:rPr lang="th-TH" sz="20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จะ</a:t>
            </a:r>
            <a:r>
              <a:rPr lang="th-TH" sz="2000" dirty="0"/>
              <a:t>ได้รับการประเมินตาม </a:t>
            </a:r>
            <a:r>
              <a:rPr lang="en" sz="2000" b="0" i="0" u="none" strike="noStrike" dirty="0">
                <a:effectLst/>
                <a:latin typeface="Inter"/>
              </a:rPr>
              <a:t>Mean Average Precision @ 5 (MAP@5)</a:t>
            </a:r>
            <a:endParaRPr lang="th-TH" sz="1200" dirty="0"/>
          </a:p>
        </p:txBody>
      </p:sp>
      <p:sp>
        <p:nvSpPr>
          <p:cNvPr id="8" name="Google Shape;701;p36">
            <a:extLst>
              <a:ext uri="{FF2B5EF4-FFF2-40B4-BE49-F238E27FC236}">
                <a16:creationId xmlns:a16="http://schemas.microsoft.com/office/drawing/2014/main" id="{99374368-445C-3C52-7A8F-9A8989CC2F91}"/>
              </a:ext>
            </a:extLst>
          </p:cNvPr>
          <p:cNvSpPr txBox="1">
            <a:spLocks/>
          </p:cNvSpPr>
          <p:nvPr/>
        </p:nvSpPr>
        <p:spPr>
          <a:xfrm>
            <a:off x="349246" y="2717023"/>
            <a:ext cx="8445502" cy="2345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U</a:t>
            </a:r>
            <a:r>
              <a:rPr lang="en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คือจำนวนภาพ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P(k)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คือ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precision(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ความแม่นยำ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)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ที่จุดตัด </a:t>
            </a:r>
            <a:r>
              <a:rPr lang="en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K</a:t>
            </a:r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n</a:t>
            </a:r>
            <a:r>
              <a:rPr lang="en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คือ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จำนวน 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predictions </a:t>
            </a:r>
            <a:r>
              <a:rPr lang="th-TH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ต่อ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image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dirty="0" err="1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rel</a:t>
            </a:r>
            <a:r>
              <a:rPr lang="en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(k)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ฟังก์ชันตัวบ่งชี้เท่ากับ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1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หากรายการที่อันดับ </a:t>
            </a:r>
            <a:r>
              <a:rPr lang="en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k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เป็น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label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ที่เกี่ยวข้อง (ถูกต้อง)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(</a:t>
            </a:r>
            <a:r>
              <a:rPr lang="en" dirty="0">
                <a:solidFill>
                  <a:srgbClr val="292929"/>
                </a:solidFill>
                <a:latin typeface="source-serif-pro"/>
              </a:rPr>
              <a:t>Model </a:t>
            </a:r>
            <a:r>
              <a:rPr lang="th-TH" dirty="0">
                <a:solidFill>
                  <a:srgbClr val="292929"/>
                </a:solidFill>
                <a:latin typeface="source-serif-pro"/>
              </a:rPr>
              <a:t>สามารถทาย </a:t>
            </a:r>
            <a:r>
              <a:rPr lang="en" dirty="0">
                <a:solidFill>
                  <a:srgbClr val="292929"/>
                </a:solidFill>
                <a:latin typeface="source-serif-pro"/>
              </a:rPr>
              <a:t>True Positives </a:t>
            </a:r>
            <a:r>
              <a:rPr lang="th-TH" dirty="0">
                <a:solidFill>
                  <a:srgbClr val="292929"/>
                </a:solidFill>
                <a:latin typeface="source-serif-pro"/>
              </a:rPr>
              <a:t>มาไว้อันดับต้นๆได้ทั้งหมด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),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         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ไม่ถูกต้องเป็น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0</a:t>
            </a:r>
            <a:endParaRPr lang="th-TH" dirty="0">
              <a:latin typeface="Calibri" panose="020F0502020204030204" pitchFamily="34" charset="0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>
              <a:buClr>
                <a:schemeClr val="dk1"/>
              </a:buClr>
              <a:buSzPts val="1100"/>
            </a:pPr>
            <a:endParaRPr lang="th-TH" dirty="0">
              <a:latin typeface="Calibri" panose="020F0502020204030204" pitchFamily="34" charset="0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	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เมื่อมีการให้คะแนน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label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ที่ถูกต้องสำหรับการ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observation,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label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นั้นจะไม่ถือว่าเกี่ยวข้องกับการ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observation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นั้นอีกต่อไป และการ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predictions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เพิ่มเติมของ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label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นั้นจะถูกข้ามไปในการคำนวณ 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H SarabunPSK" panose="020B0500040200020003" pitchFamily="34" charset="-34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	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For example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หาก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label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ที่ถูกต้องคือ </a:t>
            </a:r>
            <a:r>
              <a:rPr lang="en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A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สำหรับการ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observation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, 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predictions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ต่อไปนี้ทั้งหมดจะให้คะแนน</a:t>
            </a:r>
            <a:r>
              <a:rPr lang="en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average precision </a:t>
            </a:r>
            <a:r>
              <a:rPr lang="th-TH" sz="1400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เท่ากับ </a:t>
            </a:r>
            <a:r>
              <a:rPr lang="th-TH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1.0</a:t>
            </a:r>
            <a:endParaRPr lang="th-TH" sz="1100" dirty="0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38208BC-C370-057C-4A2D-053772C05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298" y="1777223"/>
            <a:ext cx="38354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533" y="472576"/>
            <a:ext cx="3106933" cy="572700"/>
          </a:xfrm>
        </p:spPr>
        <p:txBody>
          <a:bodyPr/>
          <a:lstStyle/>
          <a:p>
            <a:r>
              <a:rPr lang="en-US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Kaggle Score</a:t>
            </a:r>
            <a:endParaRPr lang="th-TH" sz="40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4" name="รูปภาพ 3" descr="รูปภาพประกอบด้วย ข้อความ, ภาพหน้าจอ, จอภาพ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D727D8-94B6-1D9C-7896-C558DC169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83" t="63932" r="5228" b="20561"/>
          <a:stretch/>
        </p:blipFill>
        <p:spPr>
          <a:xfrm>
            <a:off x="538502" y="2013473"/>
            <a:ext cx="8066995" cy="12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77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62"/>
          <p:cNvSpPr/>
          <p:nvPr/>
        </p:nvSpPr>
        <p:spPr>
          <a:xfrm flipH="1">
            <a:off x="3544919" y="2768589"/>
            <a:ext cx="5125255" cy="1791917"/>
          </a:xfrm>
          <a:custGeom>
            <a:avLst/>
            <a:gdLst/>
            <a:ahLst/>
            <a:cxnLst/>
            <a:rect l="l" t="t" r="r" b="b"/>
            <a:pathLst>
              <a:path w="133165" h="46214" extrusionOk="0">
                <a:moveTo>
                  <a:pt x="95332" y="0"/>
                </a:moveTo>
                <a:cubicBezTo>
                  <a:pt x="85643" y="0"/>
                  <a:pt x="74612" y="970"/>
                  <a:pt x="63035" y="3011"/>
                </a:cubicBezTo>
                <a:cubicBezTo>
                  <a:pt x="27352" y="9307"/>
                  <a:pt x="0" y="23421"/>
                  <a:pt x="1959" y="34510"/>
                </a:cubicBezTo>
                <a:cubicBezTo>
                  <a:pt x="3283" y="42003"/>
                  <a:pt x="17652" y="46213"/>
                  <a:pt x="37842" y="46213"/>
                </a:cubicBezTo>
                <a:cubicBezTo>
                  <a:pt x="47530" y="46213"/>
                  <a:pt x="58559" y="45244"/>
                  <a:pt x="70130" y="43202"/>
                </a:cubicBezTo>
                <a:cubicBezTo>
                  <a:pt x="105813" y="36906"/>
                  <a:pt x="133165" y="22793"/>
                  <a:pt x="131206" y="11704"/>
                </a:cubicBezTo>
                <a:cubicBezTo>
                  <a:pt x="129882" y="4210"/>
                  <a:pt x="115522" y="0"/>
                  <a:pt x="953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62"/>
          <p:cNvSpPr txBox="1">
            <a:spLocks noGrp="1"/>
          </p:cNvSpPr>
          <p:nvPr>
            <p:ph type="title"/>
          </p:nvPr>
        </p:nvSpPr>
        <p:spPr>
          <a:xfrm>
            <a:off x="2659872" y="2776209"/>
            <a:ext cx="4673700" cy="11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1458" name="Google Shape;1458;p62"/>
          <p:cNvGrpSpPr/>
          <p:nvPr/>
        </p:nvGrpSpPr>
        <p:grpSpPr>
          <a:xfrm rot="10800000" flipH="1">
            <a:off x="2222870" y="4405813"/>
            <a:ext cx="2773852" cy="1132709"/>
            <a:chOff x="1504350" y="3871150"/>
            <a:chExt cx="1610925" cy="657825"/>
          </a:xfrm>
        </p:grpSpPr>
        <p:sp>
          <p:nvSpPr>
            <p:cNvPr id="1459" name="Google Shape;1459;p62"/>
            <p:cNvSpPr/>
            <p:nvPr/>
          </p:nvSpPr>
          <p:spPr>
            <a:xfrm>
              <a:off x="1504350" y="3873525"/>
              <a:ext cx="1610925" cy="655450"/>
            </a:xfrm>
            <a:custGeom>
              <a:avLst/>
              <a:gdLst/>
              <a:ahLst/>
              <a:cxnLst/>
              <a:rect l="l" t="t" r="r" b="b"/>
              <a:pathLst>
                <a:path w="64437" h="26218" extrusionOk="0">
                  <a:moveTo>
                    <a:pt x="429" y="0"/>
                  </a:moveTo>
                  <a:lnTo>
                    <a:pt x="0" y="84"/>
                  </a:lnTo>
                  <a:cubicBezTo>
                    <a:pt x="1512" y="7382"/>
                    <a:pt x="5549" y="14002"/>
                    <a:pt x="11335" y="18753"/>
                  </a:cubicBezTo>
                  <a:cubicBezTo>
                    <a:pt x="17205" y="23575"/>
                    <a:pt x="24610" y="26218"/>
                    <a:pt x="32219" y="26218"/>
                  </a:cubicBezTo>
                  <a:cubicBezTo>
                    <a:pt x="39803" y="26218"/>
                    <a:pt x="47232" y="23575"/>
                    <a:pt x="53102" y="18753"/>
                  </a:cubicBezTo>
                  <a:cubicBezTo>
                    <a:pt x="58877" y="14002"/>
                    <a:pt x="62913" y="7370"/>
                    <a:pt x="64437" y="84"/>
                  </a:cubicBezTo>
                  <a:lnTo>
                    <a:pt x="64008" y="0"/>
                  </a:lnTo>
                  <a:cubicBezTo>
                    <a:pt x="60865" y="14943"/>
                    <a:pt x="47494" y="25777"/>
                    <a:pt x="32219" y="25777"/>
                  </a:cubicBezTo>
                  <a:cubicBezTo>
                    <a:pt x="16943" y="25777"/>
                    <a:pt x="3572" y="1493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1613575" y="3873525"/>
              <a:ext cx="1392475" cy="548900"/>
            </a:xfrm>
            <a:custGeom>
              <a:avLst/>
              <a:gdLst/>
              <a:ahLst/>
              <a:cxnLst/>
              <a:rect l="l" t="t" r="r" b="b"/>
              <a:pathLst>
                <a:path w="55699" h="21956" extrusionOk="0">
                  <a:moveTo>
                    <a:pt x="429" y="0"/>
                  </a:moveTo>
                  <a:lnTo>
                    <a:pt x="1" y="108"/>
                  </a:lnTo>
                  <a:cubicBezTo>
                    <a:pt x="1489" y="6239"/>
                    <a:pt x="5049" y="11788"/>
                    <a:pt x="10014" y="15729"/>
                  </a:cubicBezTo>
                  <a:cubicBezTo>
                    <a:pt x="15122" y="19789"/>
                    <a:pt x="21301" y="21955"/>
                    <a:pt x="27850" y="21955"/>
                  </a:cubicBezTo>
                  <a:cubicBezTo>
                    <a:pt x="34398" y="21955"/>
                    <a:pt x="40565" y="19789"/>
                    <a:pt x="45685" y="15729"/>
                  </a:cubicBezTo>
                  <a:cubicBezTo>
                    <a:pt x="50650" y="11788"/>
                    <a:pt x="54210" y="6239"/>
                    <a:pt x="55698" y="108"/>
                  </a:cubicBezTo>
                  <a:lnTo>
                    <a:pt x="55270" y="0"/>
                  </a:lnTo>
                  <a:cubicBezTo>
                    <a:pt x="52174" y="12645"/>
                    <a:pt x="40899" y="21503"/>
                    <a:pt x="27850" y="21503"/>
                  </a:cubicBezTo>
                  <a:cubicBezTo>
                    <a:pt x="14800" y="21503"/>
                    <a:pt x="3513" y="12645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1724300" y="3873525"/>
              <a:ext cx="1171300" cy="442050"/>
            </a:xfrm>
            <a:custGeom>
              <a:avLst/>
              <a:gdLst/>
              <a:ahLst/>
              <a:cxnLst/>
              <a:rect l="l" t="t" r="r" b="b"/>
              <a:pathLst>
                <a:path w="46852" h="17682" extrusionOk="0">
                  <a:moveTo>
                    <a:pt x="430" y="0"/>
                  </a:moveTo>
                  <a:lnTo>
                    <a:pt x="1" y="119"/>
                  </a:lnTo>
                  <a:cubicBezTo>
                    <a:pt x="1442" y="5084"/>
                    <a:pt x="4513" y="9549"/>
                    <a:pt x="8657" y="12704"/>
                  </a:cubicBezTo>
                  <a:cubicBezTo>
                    <a:pt x="12931" y="15955"/>
                    <a:pt x="18027" y="17681"/>
                    <a:pt x="23421" y="17681"/>
                  </a:cubicBezTo>
                  <a:cubicBezTo>
                    <a:pt x="28814" y="17681"/>
                    <a:pt x="33910" y="15955"/>
                    <a:pt x="38184" y="12704"/>
                  </a:cubicBezTo>
                  <a:cubicBezTo>
                    <a:pt x="42328" y="9549"/>
                    <a:pt x="45399" y="5084"/>
                    <a:pt x="46852" y="119"/>
                  </a:cubicBezTo>
                  <a:lnTo>
                    <a:pt x="46411" y="0"/>
                  </a:lnTo>
                  <a:cubicBezTo>
                    <a:pt x="43471" y="10168"/>
                    <a:pt x="34005" y="17253"/>
                    <a:pt x="23421" y="17253"/>
                  </a:cubicBezTo>
                  <a:cubicBezTo>
                    <a:pt x="12836" y="17253"/>
                    <a:pt x="3382" y="10145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1836525" y="3872625"/>
              <a:ext cx="946575" cy="335775"/>
            </a:xfrm>
            <a:custGeom>
              <a:avLst/>
              <a:gdLst/>
              <a:ahLst/>
              <a:cxnLst/>
              <a:rect l="l" t="t" r="r" b="b"/>
              <a:pathLst>
                <a:path w="37863" h="13431" extrusionOk="0">
                  <a:moveTo>
                    <a:pt x="417" y="1"/>
                  </a:moveTo>
                  <a:lnTo>
                    <a:pt x="1" y="155"/>
                  </a:lnTo>
                  <a:cubicBezTo>
                    <a:pt x="2870" y="8085"/>
                    <a:pt x="10478" y="13431"/>
                    <a:pt x="18932" y="13431"/>
                  </a:cubicBezTo>
                  <a:cubicBezTo>
                    <a:pt x="27373" y="13431"/>
                    <a:pt x="34981" y="8097"/>
                    <a:pt x="37862" y="155"/>
                  </a:cubicBezTo>
                  <a:lnTo>
                    <a:pt x="37446" y="1"/>
                  </a:lnTo>
                  <a:cubicBezTo>
                    <a:pt x="34636" y="7764"/>
                    <a:pt x="27194" y="12978"/>
                    <a:pt x="18932" y="12978"/>
                  </a:cubicBezTo>
                  <a:cubicBezTo>
                    <a:pt x="10657" y="12978"/>
                    <a:pt x="3227" y="7775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1952625" y="3872025"/>
              <a:ext cx="714375" cy="229525"/>
            </a:xfrm>
            <a:custGeom>
              <a:avLst/>
              <a:gdLst/>
              <a:ahLst/>
              <a:cxnLst/>
              <a:rect l="l" t="t" r="r" b="b"/>
              <a:pathLst>
                <a:path w="28575" h="9181" extrusionOk="0">
                  <a:moveTo>
                    <a:pt x="405" y="1"/>
                  </a:moveTo>
                  <a:lnTo>
                    <a:pt x="0" y="191"/>
                  </a:lnTo>
                  <a:cubicBezTo>
                    <a:pt x="1286" y="2846"/>
                    <a:pt x="3262" y="5085"/>
                    <a:pt x="5751" y="6680"/>
                  </a:cubicBezTo>
                  <a:cubicBezTo>
                    <a:pt x="8287" y="8323"/>
                    <a:pt x="11251" y="9181"/>
                    <a:pt x="14288" y="9181"/>
                  </a:cubicBezTo>
                  <a:cubicBezTo>
                    <a:pt x="17324" y="9181"/>
                    <a:pt x="20288" y="8323"/>
                    <a:pt x="22824" y="6680"/>
                  </a:cubicBezTo>
                  <a:cubicBezTo>
                    <a:pt x="25313" y="5085"/>
                    <a:pt x="27289" y="2846"/>
                    <a:pt x="28575" y="191"/>
                  </a:cubicBezTo>
                  <a:lnTo>
                    <a:pt x="28170" y="1"/>
                  </a:lnTo>
                  <a:cubicBezTo>
                    <a:pt x="25634" y="5311"/>
                    <a:pt x="20169" y="8740"/>
                    <a:pt x="14288" y="8740"/>
                  </a:cubicBezTo>
                  <a:cubicBezTo>
                    <a:pt x="8406" y="8740"/>
                    <a:pt x="2965" y="5299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2"/>
            <p:cNvSpPr/>
            <p:nvPr/>
          </p:nvSpPr>
          <p:spPr>
            <a:xfrm>
              <a:off x="2077325" y="3871150"/>
              <a:ext cx="464975" cy="123550"/>
            </a:xfrm>
            <a:custGeom>
              <a:avLst/>
              <a:gdLst/>
              <a:ahLst/>
              <a:cxnLst/>
              <a:rect l="l" t="t" r="r" b="b"/>
              <a:pathLst>
                <a:path w="18599" h="4942" extrusionOk="0">
                  <a:moveTo>
                    <a:pt x="358" y="0"/>
                  </a:moveTo>
                  <a:lnTo>
                    <a:pt x="1" y="274"/>
                  </a:lnTo>
                  <a:cubicBezTo>
                    <a:pt x="2180" y="3203"/>
                    <a:pt x="5656" y="4941"/>
                    <a:pt x="9300" y="4941"/>
                  </a:cubicBezTo>
                  <a:cubicBezTo>
                    <a:pt x="12931" y="4941"/>
                    <a:pt x="16419" y="3203"/>
                    <a:pt x="18598" y="274"/>
                  </a:cubicBezTo>
                  <a:lnTo>
                    <a:pt x="18241" y="0"/>
                  </a:lnTo>
                  <a:cubicBezTo>
                    <a:pt x="16110" y="2858"/>
                    <a:pt x="12859" y="4501"/>
                    <a:pt x="9300" y="4501"/>
                  </a:cubicBezTo>
                  <a:cubicBezTo>
                    <a:pt x="5740" y="4501"/>
                    <a:pt x="2477" y="2858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604;p53">
            <a:extLst>
              <a:ext uri="{FF2B5EF4-FFF2-40B4-BE49-F238E27FC236}">
                <a16:creationId xmlns:a16="http://schemas.microsoft.com/office/drawing/2014/main" id="{961492CC-D222-96C9-5ED1-52897CD2F7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82429">
            <a:off x="1563471" y="1145885"/>
            <a:ext cx="1025950" cy="23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6"/>
          <p:cNvSpPr/>
          <p:nvPr/>
        </p:nvSpPr>
        <p:spPr>
          <a:xfrm>
            <a:off x="509825" y="745000"/>
            <a:ext cx="6833749" cy="174042"/>
          </a:xfrm>
          <a:custGeom>
            <a:avLst/>
            <a:gdLst/>
            <a:ahLst/>
            <a:cxnLst/>
            <a:rect l="l" t="t" r="r" b="b"/>
            <a:pathLst>
              <a:path w="49835" h="14684" extrusionOk="0">
                <a:moveTo>
                  <a:pt x="7342" y="1"/>
                </a:moveTo>
                <a:cubicBezTo>
                  <a:pt x="3287" y="1"/>
                  <a:pt x="0" y="3288"/>
                  <a:pt x="0" y="7342"/>
                </a:cubicBezTo>
                <a:cubicBezTo>
                  <a:pt x="0" y="11396"/>
                  <a:pt x="3287" y="14684"/>
                  <a:pt x="7342" y="14684"/>
                </a:cubicBezTo>
                <a:lnTo>
                  <a:pt x="42450" y="14684"/>
                </a:lnTo>
                <a:cubicBezTo>
                  <a:pt x="46504" y="14684"/>
                  <a:pt x="49791" y="11396"/>
                  <a:pt x="49835" y="7342"/>
                </a:cubicBezTo>
                <a:cubicBezTo>
                  <a:pt x="49835" y="3288"/>
                  <a:pt x="46548" y="1"/>
                  <a:pt x="42493" y="1"/>
                </a:cubicBezTo>
                <a:close/>
              </a:path>
            </a:pathLst>
          </a:custGeom>
          <a:solidFill>
            <a:srgbClr val="8E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6"/>
          <p:cNvSpPr txBox="1">
            <a:spLocks noGrp="1"/>
          </p:cNvSpPr>
          <p:nvPr>
            <p:ph type="body" idx="1"/>
          </p:nvPr>
        </p:nvSpPr>
        <p:spPr>
          <a:xfrm>
            <a:off x="1035729" y="1617133"/>
            <a:ext cx="7251906" cy="21297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th-TH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         </a:t>
            </a:r>
            <a:r>
              <a:rPr lang="th-TH" sz="2000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เราใช้ลายนิ้วมือและการจดจำใบหน้าเพื่อระบุตัวบุคคล แต่เราสามารถใช้วิธีการที่คล้ายคลึงกันกับสัตว์ได้หรือไม่</a:t>
            </a:r>
            <a:r>
              <a:rPr lang="en-US" sz="2000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? </a:t>
            </a:r>
            <a:r>
              <a:rPr lang="th-TH" sz="2000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ที่จริงแล้ว นักวิจัยติดตามสิ่งมีชีวิตในทะเลด้วยรูปร่างและเครื่องหมายที่หาง ครีบหลัง หัว และส่วนอื่นๆ ของร่างกาย การระบุตัวตนด้วยเครื่องหมายตามธรรมชาติผ่านภาพถ่าย หรือที่เรียกว่า </a:t>
            </a:r>
            <a:r>
              <a:rPr lang="en-US" sz="2000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photo-ID </a:t>
            </a:r>
            <a:r>
              <a:rPr lang="th-TH" sz="2000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ช่วยให้สามารถติดตามสัตว์แต่ละตัวได้ตลอดเวลาและช่วยให้สามารถประเมินสถานะและแนวโน้มของประชากรได้ </a:t>
            </a:r>
            <a:r>
              <a:rPr lang="en-US" sz="2000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 </a:t>
            </a:r>
            <a:r>
              <a:rPr lang="th-TH" sz="2000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ใน</a:t>
            </a:r>
            <a:r>
              <a:rPr lang="th-TH" sz="2000" dirty="0" err="1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การทำ</a:t>
            </a:r>
            <a:r>
              <a:rPr lang="th-TH" sz="2000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ครั้งนี้เป็นการทำให้ </a:t>
            </a:r>
            <a:r>
              <a:rPr lang="th-TH" sz="2000" dirty="0">
                <a:solidFill>
                  <a:srgbClr val="000000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ระบุ </a:t>
            </a:r>
            <a:r>
              <a:rPr lang="en-US" sz="2000" dirty="0">
                <a:solidFill>
                  <a:srgbClr val="000000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Individual </a:t>
            </a:r>
            <a:r>
              <a:rPr lang="en-US" sz="2000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ID </a:t>
            </a:r>
            <a:r>
              <a:rPr lang="th-TH" sz="2000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ของภาพถ่ายวาฬและโลมาแบบอัตโนมัติ</a:t>
            </a:r>
            <a:endParaRPr dirty="0"/>
          </a:p>
        </p:txBody>
      </p:sp>
      <p:sp>
        <p:nvSpPr>
          <p:cNvPr id="702" name="Google Shape;702;p36"/>
          <p:cNvSpPr txBox="1">
            <a:spLocks noGrp="1"/>
          </p:cNvSpPr>
          <p:nvPr>
            <p:ph type="title"/>
          </p:nvPr>
        </p:nvSpPr>
        <p:spPr>
          <a:xfrm>
            <a:off x="720000" y="497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ที่มาและความสำคัญ </a:t>
            </a:r>
            <a:endParaRPr sz="40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60"/>
          <p:cNvGrpSpPr/>
          <p:nvPr/>
        </p:nvGrpSpPr>
        <p:grpSpPr>
          <a:xfrm rot="-661609" flipH="1">
            <a:off x="-1715989" y="-1453279"/>
            <a:ext cx="3942276" cy="3924198"/>
            <a:chOff x="6910150" y="-1257150"/>
            <a:chExt cx="3941625" cy="3923550"/>
          </a:xfrm>
        </p:grpSpPr>
        <p:sp>
          <p:nvSpPr>
            <p:cNvPr id="1393" name="Google Shape;1393;p60"/>
            <p:cNvSpPr/>
            <p:nvPr/>
          </p:nvSpPr>
          <p:spPr>
            <a:xfrm>
              <a:off x="6910150" y="-1257150"/>
              <a:ext cx="3941625" cy="3923550"/>
            </a:xfrm>
            <a:custGeom>
              <a:avLst/>
              <a:gdLst/>
              <a:ahLst/>
              <a:cxnLst/>
              <a:rect l="l" t="t" r="r" b="b"/>
              <a:pathLst>
                <a:path w="157665" h="156942" extrusionOk="0">
                  <a:moveTo>
                    <a:pt x="26782" y="1"/>
                  </a:moveTo>
                  <a:cubicBezTo>
                    <a:pt x="22978" y="3805"/>
                    <a:pt x="22692" y="10120"/>
                    <a:pt x="22407" y="16207"/>
                  </a:cubicBezTo>
                  <a:cubicBezTo>
                    <a:pt x="22179" y="20943"/>
                    <a:pt x="21970" y="25413"/>
                    <a:pt x="20258" y="28760"/>
                  </a:cubicBezTo>
                  <a:cubicBezTo>
                    <a:pt x="18451" y="32298"/>
                    <a:pt x="14704" y="35341"/>
                    <a:pt x="11052" y="38271"/>
                  </a:cubicBezTo>
                  <a:cubicBezTo>
                    <a:pt x="6430" y="42037"/>
                    <a:pt x="1598" y="45898"/>
                    <a:pt x="819" y="50939"/>
                  </a:cubicBezTo>
                  <a:cubicBezTo>
                    <a:pt x="1" y="56055"/>
                    <a:pt x="3405" y="61267"/>
                    <a:pt x="6677" y="66288"/>
                  </a:cubicBezTo>
                  <a:cubicBezTo>
                    <a:pt x="9226" y="70150"/>
                    <a:pt x="11851" y="74182"/>
                    <a:pt x="12459" y="78043"/>
                  </a:cubicBezTo>
                  <a:cubicBezTo>
                    <a:pt x="13087" y="81847"/>
                    <a:pt x="11813" y="86450"/>
                    <a:pt x="10614" y="90863"/>
                  </a:cubicBezTo>
                  <a:cubicBezTo>
                    <a:pt x="9016" y="96722"/>
                    <a:pt x="7381" y="102751"/>
                    <a:pt x="9758" y="107430"/>
                  </a:cubicBezTo>
                  <a:cubicBezTo>
                    <a:pt x="12041" y="111881"/>
                    <a:pt x="17747" y="114050"/>
                    <a:pt x="23263" y="116161"/>
                  </a:cubicBezTo>
                  <a:cubicBezTo>
                    <a:pt x="27676" y="117854"/>
                    <a:pt x="32241" y="119585"/>
                    <a:pt x="35151" y="122495"/>
                  </a:cubicBezTo>
                  <a:cubicBezTo>
                    <a:pt x="38042" y="125386"/>
                    <a:pt x="39773" y="129951"/>
                    <a:pt x="41466" y="134383"/>
                  </a:cubicBezTo>
                  <a:cubicBezTo>
                    <a:pt x="43558" y="139899"/>
                    <a:pt x="45746" y="145605"/>
                    <a:pt x="50197" y="147849"/>
                  </a:cubicBezTo>
                  <a:cubicBezTo>
                    <a:pt x="51891" y="148724"/>
                    <a:pt x="53765" y="149063"/>
                    <a:pt x="55744" y="149063"/>
                  </a:cubicBezTo>
                  <a:cubicBezTo>
                    <a:pt x="59229" y="149063"/>
                    <a:pt x="63039" y="148013"/>
                    <a:pt x="66764" y="146994"/>
                  </a:cubicBezTo>
                  <a:cubicBezTo>
                    <a:pt x="70401" y="145994"/>
                    <a:pt x="74141" y="144995"/>
                    <a:pt x="77469" y="144995"/>
                  </a:cubicBezTo>
                  <a:cubicBezTo>
                    <a:pt x="78195" y="144995"/>
                    <a:pt x="78902" y="145043"/>
                    <a:pt x="79584" y="145149"/>
                  </a:cubicBezTo>
                  <a:cubicBezTo>
                    <a:pt x="83464" y="145757"/>
                    <a:pt x="87477" y="148382"/>
                    <a:pt x="91358" y="150931"/>
                  </a:cubicBezTo>
                  <a:cubicBezTo>
                    <a:pt x="95866" y="153898"/>
                    <a:pt x="100526" y="156941"/>
                    <a:pt x="105148" y="156941"/>
                  </a:cubicBezTo>
                  <a:cubicBezTo>
                    <a:pt x="105642" y="156941"/>
                    <a:pt x="106175" y="156884"/>
                    <a:pt x="106707" y="156846"/>
                  </a:cubicBezTo>
                  <a:cubicBezTo>
                    <a:pt x="111748" y="156066"/>
                    <a:pt x="115628" y="151235"/>
                    <a:pt x="119375" y="146594"/>
                  </a:cubicBezTo>
                  <a:cubicBezTo>
                    <a:pt x="122305" y="142961"/>
                    <a:pt x="125348" y="139195"/>
                    <a:pt x="128905" y="137388"/>
                  </a:cubicBezTo>
                  <a:cubicBezTo>
                    <a:pt x="132252" y="135676"/>
                    <a:pt x="136722" y="135467"/>
                    <a:pt x="141440" y="135258"/>
                  </a:cubicBezTo>
                  <a:cubicBezTo>
                    <a:pt x="147564" y="134972"/>
                    <a:pt x="153860" y="134687"/>
                    <a:pt x="157664" y="130883"/>
                  </a:cubicBezTo>
                  <a:lnTo>
                    <a:pt x="157322" y="130541"/>
                  </a:lnTo>
                  <a:cubicBezTo>
                    <a:pt x="153651" y="134231"/>
                    <a:pt x="147431" y="134516"/>
                    <a:pt x="141421" y="134801"/>
                  </a:cubicBezTo>
                  <a:cubicBezTo>
                    <a:pt x="136856" y="135010"/>
                    <a:pt x="132119" y="135239"/>
                    <a:pt x="128677" y="136989"/>
                  </a:cubicBezTo>
                  <a:cubicBezTo>
                    <a:pt x="125025" y="138853"/>
                    <a:pt x="121981" y="142657"/>
                    <a:pt x="118995" y="146309"/>
                  </a:cubicBezTo>
                  <a:cubicBezTo>
                    <a:pt x="115286" y="150893"/>
                    <a:pt x="111482" y="155629"/>
                    <a:pt x="106612" y="156390"/>
                  </a:cubicBezTo>
                  <a:cubicBezTo>
                    <a:pt x="106134" y="156464"/>
                    <a:pt x="105653" y="156499"/>
                    <a:pt x="105171" y="156499"/>
                  </a:cubicBezTo>
                  <a:cubicBezTo>
                    <a:pt x="100702" y="156499"/>
                    <a:pt x="96068" y="153488"/>
                    <a:pt x="91605" y="150569"/>
                  </a:cubicBezTo>
                  <a:cubicBezTo>
                    <a:pt x="87687" y="148002"/>
                    <a:pt x="83635" y="145339"/>
                    <a:pt x="79660" y="144711"/>
                  </a:cubicBezTo>
                  <a:cubicBezTo>
                    <a:pt x="78966" y="144603"/>
                    <a:pt x="78249" y="144554"/>
                    <a:pt x="77513" y="144554"/>
                  </a:cubicBezTo>
                  <a:cubicBezTo>
                    <a:pt x="74114" y="144554"/>
                    <a:pt x="70324" y="145593"/>
                    <a:pt x="66650" y="146594"/>
                  </a:cubicBezTo>
                  <a:cubicBezTo>
                    <a:pt x="62950" y="147620"/>
                    <a:pt x="59173" y="148653"/>
                    <a:pt x="55744" y="148653"/>
                  </a:cubicBezTo>
                  <a:cubicBezTo>
                    <a:pt x="53831" y="148653"/>
                    <a:pt x="52027" y="148331"/>
                    <a:pt x="50406" y="147507"/>
                  </a:cubicBezTo>
                  <a:cubicBezTo>
                    <a:pt x="46126" y="145320"/>
                    <a:pt x="44072" y="139937"/>
                    <a:pt x="41904" y="134250"/>
                  </a:cubicBezTo>
                  <a:cubicBezTo>
                    <a:pt x="40192" y="129780"/>
                    <a:pt x="38423" y="125177"/>
                    <a:pt x="35455" y="122209"/>
                  </a:cubicBezTo>
                  <a:cubicBezTo>
                    <a:pt x="32488" y="119223"/>
                    <a:pt x="27866" y="117473"/>
                    <a:pt x="23396" y="115761"/>
                  </a:cubicBezTo>
                  <a:cubicBezTo>
                    <a:pt x="17709" y="113593"/>
                    <a:pt x="12345" y="111558"/>
                    <a:pt x="10158" y="107240"/>
                  </a:cubicBezTo>
                  <a:cubicBezTo>
                    <a:pt x="7856" y="102713"/>
                    <a:pt x="9492" y="96760"/>
                    <a:pt x="11052" y="91015"/>
                  </a:cubicBezTo>
                  <a:cubicBezTo>
                    <a:pt x="12288" y="86545"/>
                    <a:pt x="13562" y="81923"/>
                    <a:pt x="12935" y="78005"/>
                  </a:cubicBezTo>
                  <a:cubicBezTo>
                    <a:pt x="12288" y="74011"/>
                    <a:pt x="9663" y="69959"/>
                    <a:pt x="7095" y="66041"/>
                  </a:cubicBezTo>
                  <a:cubicBezTo>
                    <a:pt x="3824" y="61096"/>
                    <a:pt x="476" y="55979"/>
                    <a:pt x="1256" y="51034"/>
                  </a:cubicBezTo>
                  <a:cubicBezTo>
                    <a:pt x="2017" y="46164"/>
                    <a:pt x="6753" y="42341"/>
                    <a:pt x="11337" y="38651"/>
                  </a:cubicBezTo>
                  <a:cubicBezTo>
                    <a:pt x="15008" y="35684"/>
                    <a:pt x="18812" y="32622"/>
                    <a:pt x="20657" y="28970"/>
                  </a:cubicBezTo>
                  <a:cubicBezTo>
                    <a:pt x="22426" y="25527"/>
                    <a:pt x="22635" y="20791"/>
                    <a:pt x="22845" y="16226"/>
                  </a:cubicBezTo>
                  <a:cubicBezTo>
                    <a:pt x="23130" y="10215"/>
                    <a:pt x="23415" y="4014"/>
                    <a:pt x="27105" y="324"/>
                  </a:cubicBezTo>
                  <a:lnTo>
                    <a:pt x="26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7210675" y="-1044575"/>
              <a:ext cx="3428525" cy="3413300"/>
            </a:xfrm>
            <a:custGeom>
              <a:avLst/>
              <a:gdLst/>
              <a:ahLst/>
              <a:cxnLst/>
              <a:rect l="l" t="t" r="r" b="b"/>
              <a:pathLst>
                <a:path w="137141" h="136532" extrusionOk="0">
                  <a:moveTo>
                    <a:pt x="23301" y="0"/>
                  </a:moveTo>
                  <a:cubicBezTo>
                    <a:pt x="19973" y="3310"/>
                    <a:pt x="19706" y="8788"/>
                    <a:pt x="19459" y="14095"/>
                  </a:cubicBezTo>
                  <a:cubicBezTo>
                    <a:pt x="19269" y="18203"/>
                    <a:pt x="19117" y="22083"/>
                    <a:pt x="17614" y="25012"/>
                  </a:cubicBezTo>
                  <a:cubicBezTo>
                    <a:pt x="16035" y="28094"/>
                    <a:pt x="12783" y="30738"/>
                    <a:pt x="9625" y="33287"/>
                  </a:cubicBezTo>
                  <a:cubicBezTo>
                    <a:pt x="5574" y="36539"/>
                    <a:pt x="1389" y="39925"/>
                    <a:pt x="705" y="44319"/>
                  </a:cubicBezTo>
                  <a:cubicBezTo>
                    <a:pt x="1" y="48788"/>
                    <a:pt x="2968" y="53296"/>
                    <a:pt x="5821" y="57671"/>
                  </a:cubicBezTo>
                  <a:cubicBezTo>
                    <a:pt x="8028" y="61057"/>
                    <a:pt x="10310" y="64519"/>
                    <a:pt x="10843" y="67904"/>
                  </a:cubicBezTo>
                  <a:cubicBezTo>
                    <a:pt x="11356" y="71214"/>
                    <a:pt x="10272" y="75170"/>
                    <a:pt x="9226" y="79032"/>
                  </a:cubicBezTo>
                  <a:cubicBezTo>
                    <a:pt x="7837" y="84129"/>
                    <a:pt x="6392" y="89379"/>
                    <a:pt x="8484" y="93468"/>
                  </a:cubicBezTo>
                  <a:cubicBezTo>
                    <a:pt x="10462" y="97349"/>
                    <a:pt x="15427" y="99251"/>
                    <a:pt x="20220" y="101077"/>
                  </a:cubicBezTo>
                  <a:cubicBezTo>
                    <a:pt x="24062" y="102541"/>
                    <a:pt x="28018" y="104044"/>
                    <a:pt x="30548" y="106555"/>
                  </a:cubicBezTo>
                  <a:cubicBezTo>
                    <a:pt x="33059" y="109084"/>
                    <a:pt x="34562" y="113060"/>
                    <a:pt x="36045" y="116883"/>
                  </a:cubicBezTo>
                  <a:cubicBezTo>
                    <a:pt x="37871" y="121695"/>
                    <a:pt x="39773" y="126660"/>
                    <a:pt x="43654" y="128638"/>
                  </a:cubicBezTo>
                  <a:cubicBezTo>
                    <a:pt x="45130" y="129393"/>
                    <a:pt x="46758" y="129685"/>
                    <a:pt x="48474" y="129685"/>
                  </a:cubicBezTo>
                  <a:cubicBezTo>
                    <a:pt x="51511" y="129685"/>
                    <a:pt x="54826" y="128771"/>
                    <a:pt x="58071" y="127896"/>
                  </a:cubicBezTo>
                  <a:cubicBezTo>
                    <a:pt x="61224" y="127038"/>
                    <a:pt x="64479" y="126141"/>
                    <a:pt x="67364" y="126141"/>
                  </a:cubicBezTo>
                  <a:cubicBezTo>
                    <a:pt x="67995" y="126141"/>
                    <a:pt x="68608" y="126184"/>
                    <a:pt x="69199" y="126279"/>
                  </a:cubicBezTo>
                  <a:cubicBezTo>
                    <a:pt x="72584" y="126793"/>
                    <a:pt x="76046" y="129075"/>
                    <a:pt x="79432" y="131301"/>
                  </a:cubicBezTo>
                  <a:cubicBezTo>
                    <a:pt x="83369" y="133868"/>
                    <a:pt x="87421" y="136531"/>
                    <a:pt x="91434" y="136531"/>
                  </a:cubicBezTo>
                  <a:cubicBezTo>
                    <a:pt x="91890" y="136531"/>
                    <a:pt x="92347" y="136474"/>
                    <a:pt x="92822" y="136417"/>
                  </a:cubicBezTo>
                  <a:cubicBezTo>
                    <a:pt x="97216" y="135733"/>
                    <a:pt x="100583" y="131548"/>
                    <a:pt x="103855" y="127516"/>
                  </a:cubicBezTo>
                  <a:cubicBezTo>
                    <a:pt x="106422" y="124339"/>
                    <a:pt x="109028" y="121087"/>
                    <a:pt x="112129" y="119527"/>
                  </a:cubicBezTo>
                  <a:cubicBezTo>
                    <a:pt x="115039" y="118043"/>
                    <a:pt x="118919" y="117853"/>
                    <a:pt x="123028" y="117663"/>
                  </a:cubicBezTo>
                  <a:cubicBezTo>
                    <a:pt x="128334" y="117396"/>
                    <a:pt x="133831" y="117149"/>
                    <a:pt x="137141" y="113840"/>
                  </a:cubicBezTo>
                  <a:lnTo>
                    <a:pt x="136799" y="113497"/>
                  </a:lnTo>
                  <a:cubicBezTo>
                    <a:pt x="133622" y="116693"/>
                    <a:pt x="128220" y="116959"/>
                    <a:pt x="123009" y="117187"/>
                  </a:cubicBezTo>
                  <a:cubicBezTo>
                    <a:pt x="119014" y="117358"/>
                    <a:pt x="114906" y="117568"/>
                    <a:pt x="111900" y="119089"/>
                  </a:cubicBezTo>
                  <a:cubicBezTo>
                    <a:pt x="108724" y="120706"/>
                    <a:pt x="106061" y="124016"/>
                    <a:pt x="103493" y="127192"/>
                  </a:cubicBezTo>
                  <a:cubicBezTo>
                    <a:pt x="100279" y="131168"/>
                    <a:pt x="96969" y="135276"/>
                    <a:pt x="92746" y="135942"/>
                  </a:cubicBezTo>
                  <a:cubicBezTo>
                    <a:pt x="92309" y="136014"/>
                    <a:pt x="91869" y="136048"/>
                    <a:pt x="91429" y="136048"/>
                  </a:cubicBezTo>
                  <a:cubicBezTo>
                    <a:pt x="87558" y="136048"/>
                    <a:pt x="83576" y="133428"/>
                    <a:pt x="79717" y="130901"/>
                  </a:cubicBezTo>
                  <a:cubicBezTo>
                    <a:pt x="76293" y="128676"/>
                    <a:pt x="72774" y="126374"/>
                    <a:pt x="69294" y="125823"/>
                  </a:cubicBezTo>
                  <a:cubicBezTo>
                    <a:pt x="68680" y="125727"/>
                    <a:pt x="68047" y="125684"/>
                    <a:pt x="67400" y="125684"/>
                  </a:cubicBezTo>
                  <a:cubicBezTo>
                    <a:pt x="64435" y="125684"/>
                    <a:pt x="61158" y="126584"/>
                    <a:pt x="57957" y="127458"/>
                  </a:cubicBezTo>
                  <a:cubicBezTo>
                    <a:pt x="54766" y="128348"/>
                    <a:pt x="51496" y="129237"/>
                    <a:pt x="48529" y="129237"/>
                  </a:cubicBezTo>
                  <a:cubicBezTo>
                    <a:pt x="46862" y="129237"/>
                    <a:pt x="45291" y="128957"/>
                    <a:pt x="43882" y="128238"/>
                  </a:cubicBezTo>
                  <a:cubicBezTo>
                    <a:pt x="40154" y="126336"/>
                    <a:pt x="38366" y="121695"/>
                    <a:pt x="36483" y="116731"/>
                  </a:cubicBezTo>
                  <a:cubicBezTo>
                    <a:pt x="34999" y="112870"/>
                    <a:pt x="33477" y="108856"/>
                    <a:pt x="30872" y="106250"/>
                  </a:cubicBezTo>
                  <a:cubicBezTo>
                    <a:pt x="28285" y="103663"/>
                    <a:pt x="24271" y="102123"/>
                    <a:pt x="20391" y="100639"/>
                  </a:cubicBezTo>
                  <a:cubicBezTo>
                    <a:pt x="15446" y="98737"/>
                    <a:pt x="10786" y="96987"/>
                    <a:pt x="8884" y="93240"/>
                  </a:cubicBezTo>
                  <a:cubicBezTo>
                    <a:pt x="6886" y="89322"/>
                    <a:pt x="8313" y="84167"/>
                    <a:pt x="9663" y="79165"/>
                  </a:cubicBezTo>
                  <a:cubicBezTo>
                    <a:pt x="10748" y="75265"/>
                    <a:pt x="11851" y="71233"/>
                    <a:pt x="11318" y="67828"/>
                  </a:cubicBezTo>
                  <a:cubicBezTo>
                    <a:pt x="10767" y="64367"/>
                    <a:pt x="8465" y="60810"/>
                    <a:pt x="6221" y="57424"/>
                  </a:cubicBezTo>
                  <a:cubicBezTo>
                    <a:pt x="3425" y="53106"/>
                    <a:pt x="514" y="48674"/>
                    <a:pt x="1180" y="44395"/>
                  </a:cubicBezTo>
                  <a:cubicBezTo>
                    <a:pt x="1846" y="40153"/>
                    <a:pt x="5954" y="36843"/>
                    <a:pt x="9930" y="33648"/>
                  </a:cubicBezTo>
                  <a:cubicBezTo>
                    <a:pt x="13125" y="31042"/>
                    <a:pt x="16416" y="28379"/>
                    <a:pt x="18033" y="25222"/>
                  </a:cubicBezTo>
                  <a:cubicBezTo>
                    <a:pt x="19554" y="22197"/>
                    <a:pt x="19744" y="18089"/>
                    <a:pt x="19935" y="14114"/>
                  </a:cubicBezTo>
                  <a:cubicBezTo>
                    <a:pt x="20182" y="8921"/>
                    <a:pt x="20448" y="3519"/>
                    <a:pt x="23625" y="324"/>
                  </a:cubicBezTo>
                  <a:lnTo>
                    <a:pt x="23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7511675" y="-830125"/>
              <a:ext cx="2914025" cy="2900225"/>
            </a:xfrm>
            <a:custGeom>
              <a:avLst/>
              <a:gdLst/>
              <a:ahLst/>
              <a:cxnLst/>
              <a:rect l="l" t="t" r="r" b="b"/>
              <a:pathLst>
                <a:path w="116561" h="116009" extrusionOk="0">
                  <a:moveTo>
                    <a:pt x="19783" y="1"/>
                  </a:moveTo>
                  <a:cubicBezTo>
                    <a:pt x="16968" y="2835"/>
                    <a:pt x="16739" y="7495"/>
                    <a:pt x="16530" y="12003"/>
                  </a:cubicBezTo>
                  <a:cubicBezTo>
                    <a:pt x="16359" y="15483"/>
                    <a:pt x="16226" y="18793"/>
                    <a:pt x="14970" y="21266"/>
                  </a:cubicBezTo>
                  <a:cubicBezTo>
                    <a:pt x="13639" y="23872"/>
                    <a:pt x="10881" y="26116"/>
                    <a:pt x="8180" y="28265"/>
                  </a:cubicBezTo>
                  <a:cubicBezTo>
                    <a:pt x="4756" y="31023"/>
                    <a:pt x="1199" y="33915"/>
                    <a:pt x="610" y="37662"/>
                  </a:cubicBezTo>
                  <a:cubicBezTo>
                    <a:pt x="1" y="41447"/>
                    <a:pt x="2531" y="45308"/>
                    <a:pt x="4946" y="49036"/>
                  </a:cubicBezTo>
                  <a:cubicBezTo>
                    <a:pt x="6829" y="51908"/>
                    <a:pt x="8751" y="54856"/>
                    <a:pt x="9207" y="57710"/>
                  </a:cubicBezTo>
                  <a:cubicBezTo>
                    <a:pt x="9645" y="60525"/>
                    <a:pt x="8732" y="63891"/>
                    <a:pt x="7838" y="67144"/>
                  </a:cubicBezTo>
                  <a:cubicBezTo>
                    <a:pt x="6639" y="71462"/>
                    <a:pt x="5403" y="75951"/>
                    <a:pt x="7191" y="79412"/>
                  </a:cubicBezTo>
                  <a:cubicBezTo>
                    <a:pt x="8884" y="82741"/>
                    <a:pt x="13106" y="84339"/>
                    <a:pt x="17196" y="85917"/>
                  </a:cubicBezTo>
                  <a:cubicBezTo>
                    <a:pt x="20448" y="87154"/>
                    <a:pt x="23815" y="88428"/>
                    <a:pt x="25945" y="90578"/>
                  </a:cubicBezTo>
                  <a:cubicBezTo>
                    <a:pt x="28095" y="92689"/>
                    <a:pt x="29369" y="96056"/>
                    <a:pt x="30605" y="99327"/>
                  </a:cubicBezTo>
                  <a:cubicBezTo>
                    <a:pt x="32184" y="103417"/>
                    <a:pt x="33782" y="107639"/>
                    <a:pt x="37092" y="109332"/>
                  </a:cubicBezTo>
                  <a:cubicBezTo>
                    <a:pt x="38353" y="109966"/>
                    <a:pt x="39745" y="110213"/>
                    <a:pt x="41212" y="110213"/>
                  </a:cubicBezTo>
                  <a:cubicBezTo>
                    <a:pt x="43793" y="110213"/>
                    <a:pt x="46607" y="109449"/>
                    <a:pt x="49360" y="108685"/>
                  </a:cubicBezTo>
                  <a:cubicBezTo>
                    <a:pt x="52039" y="107953"/>
                    <a:pt x="54781" y="107196"/>
                    <a:pt x="57232" y="107196"/>
                  </a:cubicBezTo>
                  <a:cubicBezTo>
                    <a:pt x="57775" y="107196"/>
                    <a:pt x="58303" y="107233"/>
                    <a:pt x="58813" y="107316"/>
                  </a:cubicBezTo>
                  <a:cubicBezTo>
                    <a:pt x="61667" y="107753"/>
                    <a:pt x="64634" y="109693"/>
                    <a:pt x="67487" y="111557"/>
                  </a:cubicBezTo>
                  <a:cubicBezTo>
                    <a:pt x="70835" y="113745"/>
                    <a:pt x="74277" y="116008"/>
                    <a:pt x="77701" y="116008"/>
                  </a:cubicBezTo>
                  <a:cubicBezTo>
                    <a:pt x="78081" y="116008"/>
                    <a:pt x="78462" y="115989"/>
                    <a:pt x="78899" y="115951"/>
                  </a:cubicBezTo>
                  <a:cubicBezTo>
                    <a:pt x="82627" y="115362"/>
                    <a:pt x="85500" y="111824"/>
                    <a:pt x="88296" y="108381"/>
                  </a:cubicBezTo>
                  <a:cubicBezTo>
                    <a:pt x="90445" y="105718"/>
                    <a:pt x="92689" y="102922"/>
                    <a:pt x="95295" y="101591"/>
                  </a:cubicBezTo>
                  <a:cubicBezTo>
                    <a:pt x="97768" y="100335"/>
                    <a:pt x="101059" y="100202"/>
                    <a:pt x="104558" y="100031"/>
                  </a:cubicBezTo>
                  <a:cubicBezTo>
                    <a:pt x="109066" y="99822"/>
                    <a:pt x="113727" y="99593"/>
                    <a:pt x="116561" y="96778"/>
                  </a:cubicBezTo>
                  <a:lnTo>
                    <a:pt x="116218" y="96436"/>
                  </a:lnTo>
                  <a:cubicBezTo>
                    <a:pt x="113536" y="99118"/>
                    <a:pt x="108952" y="99346"/>
                    <a:pt x="104520" y="99555"/>
                  </a:cubicBezTo>
                  <a:cubicBezTo>
                    <a:pt x="101154" y="99688"/>
                    <a:pt x="97654" y="99860"/>
                    <a:pt x="95086" y="101172"/>
                  </a:cubicBezTo>
                  <a:cubicBezTo>
                    <a:pt x="92404" y="102542"/>
                    <a:pt x="90122" y="105357"/>
                    <a:pt x="87934" y="108058"/>
                  </a:cubicBezTo>
                  <a:cubicBezTo>
                    <a:pt x="85214" y="111443"/>
                    <a:pt x="82399" y="114905"/>
                    <a:pt x="78823" y="115476"/>
                  </a:cubicBezTo>
                  <a:cubicBezTo>
                    <a:pt x="78464" y="115532"/>
                    <a:pt x="78104" y="115559"/>
                    <a:pt x="77743" y="115559"/>
                  </a:cubicBezTo>
                  <a:cubicBezTo>
                    <a:pt x="74447" y="115559"/>
                    <a:pt x="71063" y="113339"/>
                    <a:pt x="67772" y="111196"/>
                  </a:cubicBezTo>
                  <a:cubicBezTo>
                    <a:pt x="64862" y="109294"/>
                    <a:pt x="61876" y="107354"/>
                    <a:pt x="58928" y="106878"/>
                  </a:cubicBezTo>
                  <a:cubicBezTo>
                    <a:pt x="58388" y="106791"/>
                    <a:pt x="57831" y="106752"/>
                    <a:pt x="57261" y="106752"/>
                  </a:cubicBezTo>
                  <a:cubicBezTo>
                    <a:pt x="54740" y="106752"/>
                    <a:pt x="51964" y="107519"/>
                    <a:pt x="49265" y="108248"/>
                  </a:cubicBezTo>
                  <a:cubicBezTo>
                    <a:pt x="46550" y="109006"/>
                    <a:pt x="43772" y="109764"/>
                    <a:pt x="41250" y="109764"/>
                  </a:cubicBezTo>
                  <a:cubicBezTo>
                    <a:pt x="39850" y="109764"/>
                    <a:pt x="38527" y="109530"/>
                    <a:pt x="37339" y="108933"/>
                  </a:cubicBezTo>
                  <a:cubicBezTo>
                    <a:pt x="34200" y="107335"/>
                    <a:pt x="32679" y="103360"/>
                    <a:pt x="31081" y="99175"/>
                  </a:cubicBezTo>
                  <a:cubicBezTo>
                    <a:pt x="29807" y="95865"/>
                    <a:pt x="28513" y="92480"/>
                    <a:pt x="26307" y="90254"/>
                  </a:cubicBezTo>
                  <a:cubicBezTo>
                    <a:pt x="24119" y="88048"/>
                    <a:pt x="20696" y="86735"/>
                    <a:pt x="17386" y="85480"/>
                  </a:cubicBezTo>
                  <a:cubicBezTo>
                    <a:pt x="13201" y="83882"/>
                    <a:pt x="9264" y="82380"/>
                    <a:pt x="7647" y="79222"/>
                  </a:cubicBezTo>
                  <a:cubicBezTo>
                    <a:pt x="5954" y="75913"/>
                    <a:pt x="7134" y="71519"/>
                    <a:pt x="8313" y="67296"/>
                  </a:cubicBezTo>
                  <a:cubicBezTo>
                    <a:pt x="9207" y="63967"/>
                    <a:pt x="10139" y="60544"/>
                    <a:pt x="9683" y="57634"/>
                  </a:cubicBezTo>
                  <a:cubicBezTo>
                    <a:pt x="9207" y="54685"/>
                    <a:pt x="7267" y="51699"/>
                    <a:pt x="5365" y="48789"/>
                  </a:cubicBezTo>
                  <a:cubicBezTo>
                    <a:pt x="2987" y="45137"/>
                    <a:pt x="515" y="41352"/>
                    <a:pt x="1085" y="37738"/>
                  </a:cubicBezTo>
                  <a:cubicBezTo>
                    <a:pt x="1618" y="34162"/>
                    <a:pt x="5118" y="31366"/>
                    <a:pt x="8503" y="28627"/>
                  </a:cubicBezTo>
                  <a:cubicBezTo>
                    <a:pt x="11204" y="26439"/>
                    <a:pt x="14019" y="24176"/>
                    <a:pt x="15389" y="21475"/>
                  </a:cubicBezTo>
                  <a:cubicBezTo>
                    <a:pt x="16701" y="18926"/>
                    <a:pt x="16834" y="15407"/>
                    <a:pt x="17006" y="12041"/>
                  </a:cubicBezTo>
                  <a:cubicBezTo>
                    <a:pt x="17196" y="7609"/>
                    <a:pt x="17405" y="3044"/>
                    <a:pt x="20125" y="343"/>
                  </a:cubicBezTo>
                  <a:lnTo>
                    <a:pt x="19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7812225" y="-617100"/>
              <a:ext cx="2399500" cy="2389525"/>
            </a:xfrm>
            <a:custGeom>
              <a:avLst/>
              <a:gdLst/>
              <a:ahLst/>
              <a:cxnLst/>
              <a:rect l="l" t="t" r="r" b="b"/>
              <a:pathLst>
                <a:path w="95980" h="95581" extrusionOk="0">
                  <a:moveTo>
                    <a:pt x="16282" y="1"/>
                  </a:moveTo>
                  <a:cubicBezTo>
                    <a:pt x="13942" y="2321"/>
                    <a:pt x="13752" y="6183"/>
                    <a:pt x="13600" y="9911"/>
                  </a:cubicBezTo>
                  <a:cubicBezTo>
                    <a:pt x="13467" y="12783"/>
                    <a:pt x="13334" y="15503"/>
                    <a:pt x="12307" y="17519"/>
                  </a:cubicBezTo>
                  <a:cubicBezTo>
                    <a:pt x="11222" y="19668"/>
                    <a:pt x="8959" y="21494"/>
                    <a:pt x="6753" y="23282"/>
                  </a:cubicBezTo>
                  <a:cubicBezTo>
                    <a:pt x="3918" y="25584"/>
                    <a:pt x="989" y="27942"/>
                    <a:pt x="495" y="31043"/>
                  </a:cubicBezTo>
                  <a:cubicBezTo>
                    <a:pt x="0" y="34181"/>
                    <a:pt x="2054" y="37377"/>
                    <a:pt x="4090" y="40439"/>
                  </a:cubicBezTo>
                  <a:cubicBezTo>
                    <a:pt x="5630" y="42798"/>
                    <a:pt x="7190" y="45251"/>
                    <a:pt x="7570" y="47572"/>
                  </a:cubicBezTo>
                  <a:cubicBezTo>
                    <a:pt x="7932" y="49854"/>
                    <a:pt x="7171" y="52631"/>
                    <a:pt x="6429" y="55332"/>
                  </a:cubicBezTo>
                  <a:cubicBezTo>
                    <a:pt x="5459" y="58889"/>
                    <a:pt x="4432" y="62579"/>
                    <a:pt x="5916" y="65451"/>
                  </a:cubicBezTo>
                  <a:cubicBezTo>
                    <a:pt x="7323" y="68190"/>
                    <a:pt x="10785" y="69522"/>
                    <a:pt x="14171" y="70796"/>
                  </a:cubicBezTo>
                  <a:cubicBezTo>
                    <a:pt x="16853" y="71823"/>
                    <a:pt x="19611" y="72869"/>
                    <a:pt x="21361" y="74638"/>
                  </a:cubicBezTo>
                  <a:cubicBezTo>
                    <a:pt x="23110" y="76388"/>
                    <a:pt x="24176" y="79146"/>
                    <a:pt x="25203" y="81828"/>
                  </a:cubicBezTo>
                  <a:cubicBezTo>
                    <a:pt x="26477" y="85214"/>
                    <a:pt x="27809" y="88676"/>
                    <a:pt x="30548" y="90083"/>
                  </a:cubicBezTo>
                  <a:cubicBezTo>
                    <a:pt x="31589" y="90621"/>
                    <a:pt x="32739" y="90829"/>
                    <a:pt x="33951" y="90829"/>
                  </a:cubicBezTo>
                  <a:cubicBezTo>
                    <a:pt x="36079" y="90829"/>
                    <a:pt x="38400" y="90188"/>
                    <a:pt x="40667" y="89570"/>
                  </a:cubicBezTo>
                  <a:cubicBezTo>
                    <a:pt x="42890" y="88959"/>
                    <a:pt x="45151" y="88336"/>
                    <a:pt x="47165" y="88336"/>
                  </a:cubicBezTo>
                  <a:cubicBezTo>
                    <a:pt x="47598" y="88336"/>
                    <a:pt x="48020" y="88365"/>
                    <a:pt x="48427" y="88428"/>
                  </a:cubicBezTo>
                  <a:cubicBezTo>
                    <a:pt x="50786" y="88771"/>
                    <a:pt x="53201" y="90369"/>
                    <a:pt x="55560" y="91909"/>
                  </a:cubicBezTo>
                  <a:cubicBezTo>
                    <a:pt x="58318" y="93716"/>
                    <a:pt x="61171" y="95580"/>
                    <a:pt x="64005" y="95580"/>
                  </a:cubicBezTo>
                  <a:cubicBezTo>
                    <a:pt x="64310" y="95580"/>
                    <a:pt x="64633" y="95561"/>
                    <a:pt x="64918" y="95523"/>
                  </a:cubicBezTo>
                  <a:cubicBezTo>
                    <a:pt x="68038" y="95029"/>
                    <a:pt x="70415" y="92080"/>
                    <a:pt x="72698" y="89246"/>
                  </a:cubicBezTo>
                  <a:cubicBezTo>
                    <a:pt x="74486" y="87059"/>
                    <a:pt x="76312" y="84777"/>
                    <a:pt x="78461" y="83692"/>
                  </a:cubicBezTo>
                  <a:cubicBezTo>
                    <a:pt x="80477" y="82665"/>
                    <a:pt x="83178" y="82551"/>
                    <a:pt x="86069" y="82399"/>
                  </a:cubicBezTo>
                  <a:cubicBezTo>
                    <a:pt x="89797" y="82247"/>
                    <a:pt x="93640" y="82057"/>
                    <a:pt x="95979" y="79717"/>
                  </a:cubicBezTo>
                  <a:lnTo>
                    <a:pt x="95637" y="79394"/>
                  </a:lnTo>
                  <a:cubicBezTo>
                    <a:pt x="93430" y="81619"/>
                    <a:pt x="89683" y="81790"/>
                    <a:pt x="86031" y="81961"/>
                  </a:cubicBezTo>
                  <a:cubicBezTo>
                    <a:pt x="83235" y="82095"/>
                    <a:pt x="80363" y="82247"/>
                    <a:pt x="78233" y="83312"/>
                  </a:cubicBezTo>
                  <a:cubicBezTo>
                    <a:pt x="76026" y="84434"/>
                    <a:pt x="74143" y="86755"/>
                    <a:pt x="72336" y="88999"/>
                  </a:cubicBezTo>
                  <a:cubicBezTo>
                    <a:pt x="70111" y="91757"/>
                    <a:pt x="67809" y="94629"/>
                    <a:pt x="64880" y="95086"/>
                  </a:cubicBezTo>
                  <a:cubicBezTo>
                    <a:pt x="64588" y="95133"/>
                    <a:pt x="64294" y="95155"/>
                    <a:pt x="63999" y="95155"/>
                  </a:cubicBezTo>
                  <a:cubicBezTo>
                    <a:pt x="61315" y="95155"/>
                    <a:pt x="58517" y="93315"/>
                    <a:pt x="55826" y="91567"/>
                  </a:cubicBezTo>
                  <a:cubicBezTo>
                    <a:pt x="53449" y="89988"/>
                    <a:pt x="50976" y="88371"/>
                    <a:pt x="48522" y="87991"/>
                  </a:cubicBezTo>
                  <a:cubicBezTo>
                    <a:pt x="48089" y="87922"/>
                    <a:pt x="47641" y="87891"/>
                    <a:pt x="47182" y="87891"/>
                  </a:cubicBezTo>
                  <a:cubicBezTo>
                    <a:pt x="45104" y="87891"/>
                    <a:pt x="42796" y="88525"/>
                    <a:pt x="40553" y="89132"/>
                  </a:cubicBezTo>
                  <a:cubicBezTo>
                    <a:pt x="38326" y="89744"/>
                    <a:pt x="36037" y="90363"/>
                    <a:pt x="33963" y="90363"/>
                  </a:cubicBezTo>
                  <a:cubicBezTo>
                    <a:pt x="32812" y="90363"/>
                    <a:pt x="31728" y="90173"/>
                    <a:pt x="30757" y="89684"/>
                  </a:cubicBezTo>
                  <a:cubicBezTo>
                    <a:pt x="28170" y="88352"/>
                    <a:pt x="26934" y="85119"/>
                    <a:pt x="25621" y="81676"/>
                  </a:cubicBezTo>
                  <a:cubicBezTo>
                    <a:pt x="24594" y="78937"/>
                    <a:pt x="23510" y="76103"/>
                    <a:pt x="21703" y="74296"/>
                  </a:cubicBezTo>
                  <a:cubicBezTo>
                    <a:pt x="19877" y="72489"/>
                    <a:pt x="17062" y="71424"/>
                    <a:pt x="14323" y="70378"/>
                  </a:cubicBezTo>
                  <a:cubicBezTo>
                    <a:pt x="10880" y="69065"/>
                    <a:pt x="7627" y="67829"/>
                    <a:pt x="6315" y="65242"/>
                  </a:cubicBezTo>
                  <a:cubicBezTo>
                    <a:pt x="4908" y="62522"/>
                    <a:pt x="5916" y="58908"/>
                    <a:pt x="6867" y="55446"/>
                  </a:cubicBezTo>
                  <a:cubicBezTo>
                    <a:pt x="7608" y="52707"/>
                    <a:pt x="8388" y="49873"/>
                    <a:pt x="8008" y="47477"/>
                  </a:cubicBezTo>
                  <a:cubicBezTo>
                    <a:pt x="7627" y="45061"/>
                    <a:pt x="6011" y="42588"/>
                    <a:pt x="4432" y="40173"/>
                  </a:cubicBezTo>
                  <a:cubicBezTo>
                    <a:pt x="2492" y="37186"/>
                    <a:pt x="438" y="34086"/>
                    <a:pt x="913" y="31119"/>
                  </a:cubicBezTo>
                  <a:cubicBezTo>
                    <a:pt x="1370" y="28190"/>
                    <a:pt x="4223" y="25888"/>
                    <a:pt x="7000" y="23663"/>
                  </a:cubicBezTo>
                  <a:cubicBezTo>
                    <a:pt x="9244" y="21818"/>
                    <a:pt x="11546" y="19973"/>
                    <a:pt x="12687" y="17728"/>
                  </a:cubicBezTo>
                  <a:cubicBezTo>
                    <a:pt x="13790" y="15617"/>
                    <a:pt x="13923" y="12726"/>
                    <a:pt x="14038" y="9930"/>
                  </a:cubicBezTo>
                  <a:cubicBezTo>
                    <a:pt x="14228" y="6297"/>
                    <a:pt x="14399" y="2550"/>
                    <a:pt x="16605" y="324"/>
                  </a:cubicBezTo>
                  <a:lnTo>
                    <a:pt x="162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8112275" y="-404525"/>
              <a:ext cx="1886400" cy="1878325"/>
            </a:xfrm>
            <a:custGeom>
              <a:avLst/>
              <a:gdLst/>
              <a:ahLst/>
              <a:cxnLst/>
              <a:rect l="l" t="t" r="r" b="b"/>
              <a:pathLst>
                <a:path w="75456" h="75133" extrusionOk="0">
                  <a:moveTo>
                    <a:pt x="12820" y="0"/>
                  </a:moveTo>
                  <a:cubicBezTo>
                    <a:pt x="10956" y="1864"/>
                    <a:pt x="10823" y="4908"/>
                    <a:pt x="10671" y="7818"/>
                  </a:cubicBezTo>
                  <a:cubicBezTo>
                    <a:pt x="10576" y="10062"/>
                    <a:pt x="10481" y="12173"/>
                    <a:pt x="9682" y="13771"/>
                  </a:cubicBezTo>
                  <a:cubicBezTo>
                    <a:pt x="8845" y="15426"/>
                    <a:pt x="7057" y="16853"/>
                    <a:pt x="5326" y="18260"/>
                  </a:cubicBezTo>
                  <a:cubicBezTo>
                    <a:pt x="3082" y="20067"/>
                    <a:pt x="761" y="21950"/>
                    <a:pt x="381" y="24404"/>
                  </a:cubicBezTo>
                  <a:cubicBezTo>
                    <a:pt x="0" y="26896"/>
                    <a:pt x="1617" y="29387"/>
                    <a:pt x="3215" y="31822"/>
                  </a:cubicBezTo>
                  <a:cubicBezTo>
                    <a:pt x="4394" y="33648"/>
                    <a:pt x="5649" y="35550"/>
                    <a:pt x="5935" y="37376"/>
                  </a:cubicBezTo>
                  <a:cubicBezTo>
                    <a:pt x="6220" y="39164"/>
                    <a:pt x="5630" y="41351"/>
                    <a:pt x="5060" y="43444"/>
                  </a:cubicBezTo>
                  <a:cubicBezTo>
                    <a:pt x="4299" y="46240"/>
                    <a:pt x="3500" y="49150"/>
                    <a:pt x="4660" y="51432"/>
                  </a:cubicBezTo>
                  <a:cubicBezTo>
                    <a:pt x="5783" y="53601"/>
                    <a:pt x="8503" y="54647"/>
                    <a:pt x="11166" y="55655"/>
                  </a:cubicBezTo>
                  <a:cubicBezTo>
                    <a:pt x="13258" y="56473"/>
                    <a:pt x="15445" y="57310"/>
                    <a:pt x="16815" y="58660"/>
                  </a:cubicBezTo>
                  <a:cubicBezTo>
                    <a:pt x="18165" y="60011"/>
                    <a:pt x="18983" y="62198"/>
                    <a:pt x="19801" y="64290"/>
                  </a:cubicBezTo>
                  <a:cubicBezTo>
                    <a:pt x="20828" y="66953"/>
                    <a:pt x="21874" y="69711"/>
                    <a:pt x="24024" y="70815"/>
                  </a:cubicBezTo>
                  <a:cubicBezTo>
                    <a:pt x="24853" y="71236"/>
                    <a:pt x="25766" y="71399"/>
                    <a:pt x="26725" y="71399"/>
                  </a:cubicBezTo>
                  <a:cubicBezTo>
                    <a:pt x="28406" y="71399"/>
                    <a:pt x="30233" y="70899"/>
                    <a:pt x="32012" y="70415"/>
                  </a:cubicBezTo>
                  <a:cubicBezTo>
                    <a:pt x="33737" y="69945"/>
                    <a:pt x="35526" y="69448"/>
                    <a:pt x="37103" y="69448"/>
                  </a:cubicBezTo>
                  <a:cubicBezTo>
                    <a:pt x="37440" y="69448"/>
                    <a:pt x="37766" y="69471"/>
                    <a:pt x="38080" y="69521"/>
                  </a:cubicBezTo>
                  <a:cubicBezTo>
                    <a:pt x="39887" y="69806"/>
                    <a:pt x="41808" y="71043"/>
                    <a:pt x="43653" y="72260"/>
                  </a:cubicBezTo>
                  <a:cubicBezTo>
                    <a:pt x="45840" y="73668"/>
                    <a:pt x="48066" y="75132"/>
                    <a:pt x="50310" y="75132"/>
                  </a:cubicBezTo>
                  <a:cubicBezTo>
                    <a:pt x="50539" y="75132"/>
                    <a:pt x="50805" y="75132"/>
                    <a:pt x="51071" y="75094"/>
                  </a:cubicBezTo>
                  <a:cubicBezTo>
                    <a:pt x="53544" y="74676"/>
                    <a:pt x="55389" y="72374"/>
                    <a:pt x="57196" y="70149"/>
                  </a:cubicBezTo>
                  <a:cubicBezTo>
                    <a:pt x="58584" y="68437"/>
                    <a:pt x="60030" y="66649"/>
                    <a:pt x="61704" y="65793"/>
                  </a:cubicBezTo>
                  <a:cubicBezTo>
                    <a:pt x="63264" y="65013"/>
                    <a:pt x="65413" y="64899"/>
                    <a:pt x="67638" y="64785"/>
                  </a:cubicBezTo>
                  <a:cubicBezTo>
                    <a:pt x="70587" y="64652"/>
                    <a:pt x="73611" y="64500"/>
                    <a:pt x="75456" y="62655"/>
                  </a:cubicBezTo>
                  <a:lnTo>
                    <a:pt x="75133" y="62312"/>
                  </a:lnTo>
                  <a:cubicBezTo>
                    <a:pt x="73421" y="64062"/>
                    <a:pt x="70472" y="64176"/>
                    <a:pt x="67619" y="64309"/>
                  </a:cubicBezTo>
                  <a:cubicBezTo>
                    <a:pt x="65432" y="64443"/>
                    <a:pt x="63149" y="64538"/>
                    <a:pt x="61476" y="65394"/>
                  </a:cubicBezTo>
                  <a:cubicBezTo>
                    <a:pt x="59726" y="66288"/>
                    <a:pt x="58242" y="68114"/>
                    <a:pt x="56816" y="69883"/>
                  </a:cubicBezTo>
                  <a:cubicBezTo>
                    <a:pt x="55066" y="72070"/>
                    <a:pt x="53259" y="74295"/>
                    <a:pt x="50976" y="74657"/>
                  </a:cubicBezTo>
                  <a:cubicBezTo>
                    <a:pt x="50748" y="74693"/>
                    <a:pt x="50519" y="74709"/>
                    <a:pt x="50289" y="74709"/>
                  </a:cubicBezTo>
                  <a:cubicBezTo>
                    <a:pt x="48193" y="74709"/>
                    <a:pt x="46007" y="73304"/>
                    <a:pt x="43881" y="71899"/>
                  </a:cubicBezTo>
                  <a:cubicBezTo>
                    <a:pt x="42017" y="70662"/>
                    <a:pt x="40058" y="69407"/>
                    <a:pt x="38137" y="69103"/>
                  </a:cubicBezTo>
                  <a:cubicBezTo>
                    <a:pt x="37796" y="69052"/>
                    <a:pt x="37445" y="69029"/>
                    <a:pt x="37085" y="69029"/>
                  </a:cubicBezTo>
                  <a:cubicBezTo>
                    <a:pt x="35435" y="69029"/>
                    <a:pt x="33609" y="69513"/>
                    <a:pt x="31860" y="69997"/>
                  </a:cubicBezTo>
                  <a:cubicBezTo>
                    <a:pt x="30107" y="70475"/>
                    <a:pt x="28315" y="70961"/>
                    <a:pt x="26692" y="70961"/>
                  </a:cubicBezTo>
                  <a:cubicBezTo>
                    <a:pt x="25796" y="70961"/>
                    <a:pt x="24952" y="70813"/>
                    <a:pt x="24195" y="70434"/>
                  </a:cubicBezTo>
                  <a:cubicBezTo>
                    <a:pt x="22179" y="69407"/>
                    <a:pt x="21209" y="66858"/>
                    <a:pt x="20181" y="64176"/>
                  </a:cubicBezTo>
                  <a:cubicBezTo>
                    <a:pt x="19383" y="62027"/>
                    <a:pt x="18527" y="59802"/>
                    <a:pt x="17100" y="58375"/>
                  </a:cubicBezTo>
                  <a:cubicBezTo>
                    <a:pt x="15635" y="56948"/>
                    <a:pt x="13429" y="56092"/>
                    <a:pt x="11299" y="55275"/>
                  </a:cubicBezTo>
                  <a:cubicBezTo>
                    <a:pt x="8598" y="54228"/>
                    <a:pt x="6068" y="53258"/>
                    <a:pt x="5041" y="51261"/>
                  </a:cubicBezTo>
                  <a:cubicBezTo>
                    <a:pt x="3938" y="49150"/>
                    <a:pt x="4736" y="46335"/>
                    <a:pt x="5459" y="43615"/>
                  </a:cubicBezTo>
                  <a:cubicBezTo>
                    <a:pt x="6068" y="41446"/>
                    <a:pt x="6677" y="39240"/>
                    <a:pt x="6372" y="37338"/>
                  </a:cubicBezTo>
                  <a:cubicBezTo>
                    <a:pt x="6068" y="35398"/>
                    <a:pt x="4794" y="33458"/>
                    <a:pt x="3557" y="31575"/>
                  </a:cubicBezTo>
                  <a:cubicBezTo>
                    <a:pt x="2016" y="29216"/>
                    <a:pt x="457" y="26800"/>
                    <a:pt x="799" y="24499"/>
                  </a:cubicBezTo>
                  <a:cubicBezTo>
                    <a:pt x="1161" y="22216"/>
                    <a:pt x="3424" y="20409"/>
                    <a:pt x="5592" y="18641"/>
                  </a:cubicBezTo>
                  <a:cubicBezTo>
                    <a:pt x="7361" y="17214"/>
                    <a:pt x="9168" y="15749"/>
                    <a:pt x="10081" y="13980"/>
                  </a:cubicBezTo>
                  <a:cubicBezTo>
                    <a:pt x="10937" y="12326"/>
                    <a:pt x="11051" y="10043"/>
                    <a:pt x="11146" y="7856"/>
                  </a:cubicBezTo>
                  <a:cubicBezTo>
                    <a:pt x="11299" y="5003"/>
                    <a:pt x="11432" y="2054"/>
                    <a:pt x="13144" y="343"/>
                  </a:cubicBezTo>
                  <a:lnTo>
                    <a:pt x="128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8412325" y="-191500"/>
              <a:ext cx="1374750" cy="1367625"/>
            </a:xfrm>
            <a:custGeom>
              <a:avLst/>
              <a:gdLst/>
              <a:ahLst/>
              <a:cxnLst/>
              <a:rect l="l" t="t" r="r" b="b"/>
              <a:pathLst>
                <a:path w="54990" h="54705" extrusionOk="0">
                  <a:moveTo>
                    <a:pt x="9378" y="0"/>
                  </a:moveTo>
                  <a:cubicBezTo>
                    <a:pt x="8008" y="1370"/>
                    <a:pt x="7894" y="3576"/>
                    <a:pt x="7799" y="5726"/>
                  </a:cubicBezTo>
                  <a:cubicBezTo>
                    <a:pt x="7704" y="7362"/>
                    <a:pt x="7628" y="8883"/>
                    <a:pt x="7057" y="10024"/>
                  </a:cubicBezTo>
                  <a:cubicBezTo>
                    <a:pt x="6448" y="11242"/>
                    <a:pt x="5136" y="12288"/>
                    <a:pt x="3900" y="13277"/>
                  </a:cubicBezTo>
                  <a:cubicBezTo>
                    <a:pt x="2264" y="14608"/>
                    <a:pt x="571" y="15978"/>
                    <a:pt x="286" y="17785"/>
                  </a:cubicBezTo>
                  <a:cubicBezTo>
                    <a:pt x="0" y="19611"/>
                    <a:pt x="1199" y="21437"/>
                    <a:pt x="2359" y="23206"/>
                  </a:cubicBezTo>
                  <a:cubicBezTo>
                    <a:pt x="3215" y="24537"/>
                    <a:pt x="4109" y="25907"/>
                    <a:pt x="4337" y="27219"/>
                  </a:cubicBezTo>
                  <a:cubicBezTo>
                    <a:pt x="4546" y="28494"/>
                    <a:pt x="4109" y="30072"/>
                    <a:pt x="3690" y="31594"/>
                  </a:cubicBezTo>
                  <a:cubicBezTo>
                    <a:pt x="3120" y="33629"/>
                    <a:pt x="2549" y="35760"/>
                    <a:pt x="3405" y="37433"/>
                  </a:cubicBezTo>
                  <a:cubicBezTo>
                    <a:pt x="4204" y="39050"/>
                    <a:pt x="6201" y="39811"/>
                    <a:pt x="8160" y="40553"/>
                  </a:cubicBezTo>
                  <a:cubicBezTo>
                    <a:pt x="9682" y="41123"/>
                    <a:pt x="11242" y="41751"/>
                    <a:pt x="12231" y="42721"/>
                  </a:cubicBezTo>
                  <a:cubicBezTo>
                    <a:pt x="13201" y="43691"/>
                    <a:pt x="13810" y="45270"/>
                    <a:pt x="14380" y="46792"/>
                  </a:cubicBezTo>
                  <a:cubicBezTo>
                    <a:pt x="15141" y="48713"/>
                    <a:pt x="15902" y="50729"/>
                    <a:pt x="17500" y="51547"/>
                  </a:cubicBezTo>
                  <a:cubicBezTo>
                    <a:pt x="18108" y="51861"/>
                    <a:pt x="18783" y="51983"/>
                    <a:pt x="19494" y="51983"/>
                  </a:cubicBezTo>
                  <a:cubicBezTo>
                    <a:pt x="20719" y="51983"/>
                    <a:pt x="22052" y="51622"/>
                    <a:pt x="23339" y="51261"/>
                  </a:cubicBezTo>
                  <a:cubicBezTo>
                    <a:pt x="24590" y="50918"/>
                    <a:pt x="25879" y="50561"/>
                    <a:pt x="27006" y="50561"/>
                  </a:cubicBezTo>
                  <a:cubicBezTo>
                    <a:pt x="27250" y="50561"/>
                    <a:pt x="27487" y="50578"/>
                    <a:pt x="27714" y="50615"/>
                  </a:cubicBezTo>
                  <a:cubicBezTo>
                    <a:pt x="29026" y="50805"/>
                    <a:pt x="30415" y="51699"/>
                    <a:pt x="31746" y="52593"/>
                  </a:cubicBezTo>
                  <a:cubicBezTo>
                    <a:pt x="33344" y="53639"/>
                    <a:pt x="34980" y="54704"/>
                    <a:pt x="36616" y="54704"/>
                  </a:cubicBezTo>
                  <a:cubicBezTo>
                    <a:pt x="36742" y="54704"/>
                    <a:pt x="36869" y="54696"/>
                    <a:pt x="37002" y="54696"/>
                  </a:cubicBezTo>
                  <a:cubicBezTo>
                    <a:pt x="37068" y="54696"/>
                    <a:pt x="37135" y="54698"/>
                    <a:pt x="37205" y="54704"/>
                  </a:cubicBezTo>
                  <a:cubicBezTo>
                    <a:pt x="39012" y="54419"/>
                    <a:pt x="40401" y="52726"/>
                    <a:pt x="41713" y="51090"/>
                  </a:cubicBezTo>
                  <a:cubicBezTo>
                    <a:pt x="42721" y="49835"/>
                    <a:pt x="43748" y="48542"/>
                    <a:pt x="44966" y="47933"/>
                  </a:cubicBezTo>
                  <a:cubicBezTo>
                    <a:pt x="46107" y="47324"/>
                    <a:pt x="47648" y="47267"/>
                    <a:pt x="49264" y="47191"/>
                  </a:cubicBezTo>
                  <a:cubicBezTo>
                    <a:pt x="51414" y="47096"/>
                    <a:pt x="53639" y="46982"/>
                    <a:pt x="54990" y="45612"/>
                  </a:cubicBezTo>
                  <a:lnTo>
                    <a:pt x="54666" y="45289"/>
                  </a:lnTo>
                  <a:cubicBezTo>
                    <a:pt x="53430" y="46525"/>
                    <a:pt x="51281" y="46620"/>
                    <a:pt x="49245" y="46716"/>
                  </a:cubicBezTo>
                  <a:cubicBezTo>
                    <a:pt x="47629" y="46792"/>
                    <a:pt x="45993" y="46887"/>
                    <a:pt x="44756" y="47495"/>
                  </a:cubicBezTo>
                  <a:cubicBezTo>
                    <a:pt x="43463" y="48161"/>
                    <a:pt x="42398" y="49493"/>
                    <a:pt x="41352" y="50786"/>
                  </a:cubicBezTo>
                  <a:cubicBezTo>
                    <a:pt x="40020" y="52422"/>
                    <a:pt x="38784" y="53962"/>
                    <a:pt x="37148" y="54229"/>
                  </a:cubicBezTo>
                  <a:cubicBezTo>
                    <a:pt x="36981" y="54255"/>
                    <a:pt x="36814" y="54268"/>
                    <a:pt x="36646" y="54268"/>
                  </a:cubicBezTo>
                  <a:cubicBezTo>
                    <a:pt x="35126" y="54268"/>
                    <a:pt x="33556" y="53242"/>
                    <a:pt x="32032" y="52232"/>
                  </a:cubicBezTo>
                  <a:cubicBezTo>
                    <a:pt x="30643" y="51319"/>
                    <a:pt x="29216" y="50406"/>
                    <a:pt x="27828" y="50177"/>
                  </a:cubicBezTo>
                  <a:cubicBezTo>
                    <a:pt x="27568" y="50135"/>
                    <a:pt x="27301" y="50116"/>
                    <a:pt x="27028" y="50116"/>
                  </a:cubicBezTo>
                  <a:cubicBezTo>
                    <a:pt x="25825" y="50116"/>
                    <a:pt x="24512" y="50483"/>
                    <a:pt x="23225" y="50824"/>
                  </a:cubicBezTo>
                  <a:cubicBezTo>
                    <a:pt x="21954" y="51182"/>
                    <a:pt x="20651" y="51548"/>
                    <a:pt x="19477" y="51548"/>
                  </a:cubicBezTo>
                  <a:cubicBezTo>
                    <a:pt x="18841" y="51548"/>
                    <a:pt x="18243" y="51440"/>
                    <a:pt x="17709" y="51166"/>
                  </a:cubicBezTo>
                  <a:cubicBezTo>
                    <a:pt x="16282" y="50425"/>
                    <a:pt x="15578" y="48599"/>
                    <a:pt x="14837" y="46639"/>
                  </a:cubicBezTo>
                  <a:cubicBezTo>
                    <a:pt x="14247" y="45080"/>
                    <a:pt x="13619" y="43463"/>
                    <a:pt x="12573" y="42417"/>
                  </a:cubicBezTo>
                  <a:cubicBezTo>
                    <a:pt x="11527" y="41371"/>
                    <a:pt x="9910" y="40743"/>
                    <a:pt x="8351" y="40153"/>
                  </a:cubicBezTo>
                  <a:cubicBezTo>
                    <a:pt x="6391" y="39412"/>
                    <a:pt x="4565" y="38708"/>
                    <a:pt x="3824" y="37281"/>
                  </a:cubicBezTo>
                  <a:cubicBezTo>
                    <a:pt x="3063" y="35760"/>
                    <a:pt x="3614" y="33724"/>
                    <a:pt x="4166" y="31765"/>
                  </a:cubicBezTo>
                  <a:cubicBezTo>
                    <a:pt x="4584" y="30186"/>
                    <a:pt x="5022" y="28551"/>
                    <a:pt x="4813" y="27162"/>
                  </a:cubicBezTo>
                  <a:cubicBezTo>
                    <a:pt x="4584" y="25774"/>
                    <a:pt x="3671" y="24347"/>
                    <a:pt x="2758" y="22959"/>
                  </a:cubicBezTo>
                  <a:cubicBezTo>
                    <a:pt x="1636" y="21247"/>
                    <a:pt x="495" y="19516"/>
                    <a:pt x="761" y="17842"/>
                  </a:cubicBezTo>
                  <a:cubicBezTo>
                    <a:pt x="1028" y="16206"/>
                    <a:pt x="2568" y="14970"/>
                    <a:pt x="4204" y="13638"/>
                  </a:cubicBezTo>
                  <a:cubicBezTo>
                    <a:pt x="5497" y="12611"/>
                    <a:pt x="6829" y="11527"/>
                    <a:pt x="7495" y="10234"/>
                  </a:cubicBezTo>
                  <a:cubicBezTo>
                    <a:pt x="8141" y="8997"/>
                    <a:pt x="8198" y="7342"/>
                    <a:pt x="8274" y="5745"/>
                  </a:cubicBezTo>
                  <a:cubicBezTo>
                    <a:pt x="8370" y="3671"/>
                    <a:pt x="8465" y="1560"/>
                    <a:pt x="9701" y="324"/>
                  </a:cubicBezTo>
                  <a:lnTo>
                    <a:pt x="9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8712375" y="21525"/>
              <a:ext cx="860250" cy="856925"/>
            </a:xfrm>
            <a:custGeom>
              <a:avLst/>
              <a:gdLst/>
              <a:ahLst/>
              <a:cxnLst/>
              <a:rect l="l" t="t" r="r" b="b"/>
              <a:pathLst>
                <a:path w="34410" h="34277" extrusionOk="0">
                  <a:moveTo>
                    <a:pt x="5859" y="1"/>
                  </a:moveTo>
                  <a:cubicBezTo>
                    <a:pt x="4984" y="895"/>
                    <a:pt x="4927" y="2283"/>
                    <a:pt x="4851" y="3653"/>
                  </a:cubicBezTo>
                  <a:cubicBezTo>
                    <a:pt x="4813" y="4642"/>
                    <a:pt x="4756" y="5593"/>
                    <a:pt x="4413" y="6278"/>
                  </a:cubicBezTo>
                  <a:cubicBezTo>
                    <a:pt x="4033" y="7019"/>
                    <a:pt x="3215" y="7666"/>
                    <a:pt x="2454" y="8275"/>
                  </a:cubicBezTo>
                  <a:cubicBezTo>
                    <a:pt x="1427" y="9112"/>
                    <a:pt x="362" y="9968"/>
                    <a:pt x="172" y="11128"/>
                  </a:cubicBezTo>
                  <a:cubicBezTo>
                    <a:pt x="1" y="12307"/>
                    <a:pt x="742" y="13467"/>
                    <a:pt x="1484" y="14590"/>
                  </a:cubicBezTo>
                  <a:cubicBezTo>
                    <a:pt x="1998" y="15408"/>
                    <a:pt x="2568" y="16245"/>
                    <a:pt x="2702" y="17062"/>
                  </a:cubicBezTo>
                  <a:cubicBezTo>
                    <a:pt x="2816" y="17842"/>
                    <a:pt x="2549" y="18793"/>
                    <a:pt x="2283" y="19744"/>
                  </a:cubicBezTo>
                  <a:cubicBezTo>
                    <a:pt x="1941" y="21019"/>
                    <a:pt x="1579" y="22388"/>
                    <a:pt x="2131" y="23453"/>
                  </a:cubicBezTo>
                  <a:cubicBezTo>
                    <a:pt x="2644" y="24481"/>
                    <a:pt x="3900" y="24956"/>
                    <a:pt x="5136" y="25432"/>
                  </a:cubicBezTo>
                  <a:cubicBezTo>
                    <a:pt x="6087" y="25774"/>
                    <a:pt x="7076" y="26154"/>
                    <a:pt x="7666" y="26763"/>
                  </a:cubicBezTo>
                  <a:cubicBezTo>
                    <a:pt x="8256" y="27372"/>
                    <a:pt x="8636" y="28342"/>
                    <a:pt x="8997" y="29274"/>
                  </a:cubicBezTo>
                  <a:cubicBezTo>
                    <a:pt x="9454" y="30510"/>
                    <a:pt x="9948" y="31765"/>
                    <a:pt x="10976" y="32298"/>
                  </a:cubicBezTo>
                  <a:cubicBezTo>
                    <a:pt x="11371" y="32503"/>
                    <a:pt x="11802" y="32582"/>
                    <a:pt x="12256" y="32582"/>
                  </a:cubicBezTo>
                  <a:cubicBezTo>
                    <a:pt x="13026" y="32582"/>
                    <a:pt x="13859" y="32354"/>
                    <a:pt x="14685" y="32127"/>
                  </a:cubicBezTo>
                  <a:cubicBezTo>
                    <a:pt x="15448" y="31920"/>
                    <a:pt x="16264" y="31700"/>
                    <a:pt x="16967" y="31700"/>
                  </a:cubicBezTo>
                  <a:cubicBezTo>
                    <a:pt x="17105" y="31700"/>
                    <a:pt x="17239" y="31709"/>
                    <a:pt x="17367" y="31727"/>
                  </a:cubicBezTo>
                  <a:cubicBezTo>
                    <a:pt x="18165" y="31842"/>
                    <a:pt x="19002" y="32393"/>
                    <a:pt x="19839" y="32945"/>
                  </a:cubicBezTo>
                  <a:cubicBezTo>
                    <a:pt x="20828" y="33611"/>
                    <a:pt x="21875" y="34276"/>
                    <a:pt x="22921" y="34276"/>
                  </a:cubicBezTo>
                  <a:cubicBezTo>
                    <a:pt x="23054" y="34276"/>
                    <a:pt x="23168" y="34257"/>
                    <a:pt x="23282" y="34257"/>
                  </a:cubicBezTo>
                  <a:cubicBezTo>
                    <a:pt x="24442" y="34067"/>
                    <a:pt x="25298" y="32983"/>
                    <a:pt x="26135" y="31975"/>
                  </a:cubicBezTo>
                  <a:cubicBezTo>
                    <a:pt x="26763" y="31176"/>
                    <a:pt x="27391" y="30396"/>
                    <a:pt x="28132" y="30016"/>
                  </a:cubicBezTo>
                  <a:cubicBezTo>
                    <a:pt x="28817" y="29654"/>
                    <a:pt x="29768" y="29616"/>
                    <a:pt x="30776" y="29559"/>
                  </a:cubicBezTo>
                  <a:cubicBezTo>
                    <a:pt x="32127" y="29502"/>
                    <a:pt x="33534" y="29445"/>
                    <a:pt x="34409" y="28570"/>
                  </a:cubicBezTo>
                  <a:lnTo>
                    <a:pt x="34086" y="28228"/>
                  </a:lnTo>
                  <a:cubicBezTo>
                    <a:pt x="33325" y="28969"/>
                    <a:pt x="32013" y="29046"/>
                    <a:pt x="30757" y="29084"/>
                  </a:cubicBezTo>
                  <a:cubicBezTo>
                    <a:pt x="29749" y="29141"/>
                    <a:pt x="28703" y="29179"/>
                    <a:pt x="27923" y="29597"/>
                  </a:cubicBezTo>
                  <a:cubicBezTo>
                    <a:pt x="27105" y="30016"/>
                    <a:pt x="26421" y="30852"/>
                    <a:pt x="25774" y="31651"/>
                  </a:cubicBezTo>
                  <a:cubicBezTo>
                    <a:pt x="24975" y="32659"/>
                    <a:pt x="24195" y="33611"/>
                    <a:pt x="23206" y="33782"/>
                  </a:cubicBezTo>
                  <a:cubicBezTo>
                    <a:pt x="23122" y="33793"/>
                    <a:pt x="23037" y="33798"/>
                    <a:pt x="22952" y="33798"/>
                  </a:cubicBezTo>
                  <a:cubicBezTo>
                    <a:pt x="22036" y="33798"/>
                    <a:pt x="21063" y="33170"/>
                    <a:pt x="20106" y="32526"/>
                  </a:cubicBezTo>
                  <a:cubicBezTo>
                    <a:pt x="19212" y="31994"/>
                    <a:pt x="18337" y="31404"/>
                    <a:pt x="17443" y="31252"/>
                  </a:cubicBezTo>
                  <a:cubicBezTo>
                    <a:pt x="17266" y="31222"/>
                    <a:pt x="17087" y="31209"/>
                    <a:pt x="16905" y="31209"/>
                  </a:cubicBezTo>
                  <a:cubicBezTo>
                    <a:pt x="16146" y="31209"/>
                    <a:pt x="15346" y="31437"/>
                    <a:pt x="14532" y="31651"/>
                  </a:cubicBezTo>
                  <a:cubicBezTo>
                    <a:pt x="13745" y="31873"/>
                    <a:pt x="12949" y="32094"/>
                    <a:pt x="12239" y="32094"/>
                  </a:cubicBezTo>
                  <a:cubicBezTo>
                    <a:pt x="11851" y="32094"/>
                    <a:pt x="11488" y="32028"/>
                    <a:pt x="11166" y="31861"/>
                  </a:cubicBezTo>
                  <a:cubicBezTo>
                    <a:pt x="10272" y="31442"/>
                    <a:pt x="9853" y="30301"/>
                    <a:pt x="9397" y="29103"/>
                  </a:cubicBezTo>
                  <a:cubicBezTo>
                    <a:pt x="9035" y="28133"/>
                    <a:pt x="8636" y="27105"/>
                    <a:pt x="7970" y="26440"/>
                  </a:cubicBezTo>
                  <a:cubicBezTo>
                    <a:pt x="7305" y="25774"/>
                    <a:pt x="6277" y="25394"/>
                    <a:pt x="5307" y="25013"/>
                  </a:cubicBezTo>
                  <a:cubicBezTo>
                    <a:pt x="4128" y="24576"/>
                    <a:pt x="3006" y="24119"/>
                    <a:pt x="2549" y="23263"/>
                  </a:cubicBezTo>
                  <a:cubicBezTo>
                    <a:pt x="2093" y="22350"/>
                    <a:pt x="2435" y="21095"/>
                    <a:pt x="2759" y="19877"/>
                  </a:cubicBezTo>
                  <a:cubicBezTo>
                    <a:pt x="3025" y="18888"/>
                    <a:pt x="3310" y="17861"/>
                    <a:pt x="3177" y="16986"/>
                  </a:cubicBezTo>
                  <a:cubicBezTo>
                    <a:pt x="3025" y="16073"/>
                    <a:pt x="2454" y="15179"/>
                    <a:pt x="1884" y="14323"/>
                  </a:cubicBezTo>
                  <a:cubicBezTo>
                    <a:pt x="1199" y="13277"/>
                    <a:pt x="476" y="12212"/>
                    <a:pt x="647" y="11204"/>
                  </a:cubicBezTo>
                  <a:cubicBezTo>
                    <a:pt x="818" y="10234"/>
                    <a:pt x="1770" y="9454"/>
                    <a:pt x="2759" y="8636"/>
                  </a:cubicBezTo>
                  <a:cubicBezTo>
                    <a:pt x="3576" y="7990"/>
                    <a:pt x="4413" y="7324"/>
                    <a:pt x="4832" y="6506"/>
                  </a:cubicBezTo>
                  <a:cubicBezTo>
                    <a:pt x="5231" y="5707"/>
                    <a:pt x="5288" y="4661"/>
                    <a:pt x="5326" y="3672"/>
                  </a:cubicBezTo>
                  <a:cubicBezTo>
                    <a:pt x="5383" y="2378"/>
                    <a:pt x="5460" y="1085"/>
                    <a:pt x="6182" y="343"/>
                  </a:cubicBezTo>
                  <a:lnTo>
                    <a:pt x="5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60"/>
          <p:cNvSpPr/>
          <p:nvPr/>
        </p:nvSpPr>
        <p:spPr>
          <a:xfrm>
            <a:off x="3103803" y="745000"/>
            <a:ext cx="2936403" cy="174042"/>
          </a:xfrm>
          <a:custGeom>
            <a:avLst/>
            <a:gdLst/>
            <a:ahLst/>
            <a:cxnLst/>
            <a:rect l="l" t="t" r="r" b="b"/>
            <a:pathLst>
              <a:path w="49835" h="14684" extrusionOk="0">
                <a:moveTo>
                  <a:pt x="7342" y="1"/>
                </a:moveTo>
                <a:cubicBezTo>
                  <a:pt x="3287" y="1"/>
                  <a:pt x="0" y="3288"/>
                  <a:pt x="0" y="7342"/>
                </a:cubicBezTo>
                <a:cubicBezTo>
                  <a:pt x="0" y="11396"/>
                  <a:pt x="3287" y="14684"/>
                  <a:pt x="7342" y="14684"/>
                </a:cubicBezTo>
                <a:lnTo>
                  <a:pt x="42450" y="14684"/>
                </a:lnTo>
                <a:cubicBezTo>
                  <a:pt x="46504" y="14684"/>
                  <a:pt x="49791" y="11396"/>
                  <a:pt x="49835" y="7342"/>
                </a:cubicBezTo>
                <a:cubicBezTo>
                  <a:pt x="49835" y="3288"/>
                  <a:pt x="46548" y="1"/>
                  <a:pt x="42493" y="1"/>
                </a:cubicBezTo>
                <a:close/>
              </a:path>
            </a:pathLst>
          </a:custGeom>
          <a:solidFill>
            <a:srgbClr val="8E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60"/>
          <p:cNvSpPr txBox="1">
            <a:spLocks noGrp="1"/>
          </p:cNvSpPr>
          <p:nvPr>
            <p:ph type="title"/>
          </p:nvPr>
        </p:nvSpPr>
        <p:spPr>
          <a:xfrm>
            <a:off x="720000" y="497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dirty="0">
                <a:latin typeface="JasmineUPC" panose="02020603050405020304" pitchFamily="18" charset="-34"/>
                <a:cs typeface="JasmineUPC" panose="02020603050405020304" pitchFamily="18" charset="-34"/>
              </a:rPr>
              <a:t>จุดมุ่งมายของงาน ประโยชน์หรือการนำไปใช้งาน</a:t>
            </a:r>
            <a:endParaRPr sz="36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0" name="Google Shape;1410;p60">
            <a:extLst>
              <a:ext uri="{FF2B5EF4-FFF2-40B4-BE49-F238E27FC236}">
                <a16:creationId xmlns:a16="http://schemas.microsoft.com/office/drawing/2014/main" id="{A4EF95E0-6664-31C8-FE80-03F6CBA6E84D}"/>
              </a:ext>
            </a:extLst>
          </p:cNvPr>
          <p:cNvSpPr/>
          <p:nvPr/>
        </p:nvSpPr>
        <p:spPr>
          <a:xfrm>
            <a:off x="1689509" y="1422415"/>
            <a:ext cx="6074577" cy="2645156"/>
          </a:xfrm>
          <a:prstGeom prst="ellipse">
            <a:avLst/>
          </a:prstGeom>
          <a:solidFill>
            <a:srgbClr val="8E9DFF">
              <a:alpha val="63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	สำหรับนักวิทยาศาสตร์ รู้ว่าภาพครีบ สันหลังของวาฬและโลมาเป็นของโลมาหรือวาฬตัวใด แต่สำหรับบุคคลทั่วไปอาจจะแยกโลมาหรือวาฬแต่ละตัวนั้นได้ยาก จึงพัฒนา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Model Machine Learning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ที่เป็นงานเป็นลักษณะ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Identification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เพื่อช่วยระบุ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ID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ของวาฬและโลมาแต่ละตัว</a:t>
            </a:r>
            <a:endParaRPr sz="1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223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7"/>
          <p:cNvSpPr/>
          <p:nvPr/>
        </p:nvSpPr>
        <p:spPr>
          <a:xfrm>
            <a:off x="653800" y="745000"/>
            <a:ext cx="2194484" cy="174042"/>
          </a:xfrm>
          <a:custGeom>
            <a:avLst/>
            <a:gdLst/>
            <a:ahLst/>
            <a:cxnLst/>
            <a:rect l="l" t="t" r="r" b="b"/>
            <a:pathLst>
              <a:path w="49835" h="14684" extrusionOk="0">
                <a:moveTo>
                  <a:pt x="7342" y="1"/>
                </a:moveTo>
                <a:cubicBezTo>
                  <a:pt x="3287" y="1"/>
                  <a:pt x="0" y="3288"/>
                  <a:pt x="0" y="7342"/>
                </a:cubicBezTo>
                <a:cubicBezTo>
                  <a:pt x="0" y="11396"/>
                  <a:pt x="3287" y="14684"/>
                  <a:pt x="7342" y="14684"/>
                </a:cubicBezTo>
                <a:lnTo>
                  <a:pt x="42450" y="14684"/>
                </a:lnTo>
                <a:cubicBezTo>
                  <a:pt x="46504" y="14684"/>
                  <a:pt x="49791" y="11396"/>
                  <a:pt x="49835" y="7342"/>
                </a:cubicBezTo>
                <a:cubicBezTo>
                  <a:pt x="49835" y="3288"/>
                  <a:pt x="46548" y="1"/>
                  <a:pt x="42493" y="1"/>
                </a:cubicBezTo>
                <a:close/>
              </a:path>
            </a:pathLst>
          </a:custGeom>
          <a:solidFill>
            <a:srgbClr val="8E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7"/>
          <p:cNvSpPr txBox="1">
            <a:spLocks noGrp="1"/>
          </p:cNvSpPr>
          <p:nvPr>
            <p:ph type="title" idx="15"/>
          </p:nvPr>
        </p:nvSpPr>
        <p:spPr>
          <a:xfrm>
            <a:off x="720000" y="497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  <a:endParaRPr dirty="0"/>
          </a:p>
        </p:txBody>
      </p:sp>
      <p:cxnSp>
        <p:nvCxnSpPr>
          <p:cNvPr id="725" name="Google Shape;725;p37"/>
          <p:cNvCxnSpPr/>
          <p:nvPr/>
        </p:nvCxnSpPr>
        <p:spPr>
          <a:xfrm>
            <a:off x="-29475" y="1189450"/>
            <a:ext cx="918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ชื่อเรื่องรอง 22">
            <a:extLst>
              <a:ext uri="{FF2B5EF4-FFF2-40B4-BE49-F238E27FC236}">
                <a16:creationId xmlns:a16="http://schemas.microsoft.com/office/drawing/2014/main" id="{767991D1-4A99-EABC-7AB2-EC0DE9EDBACF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65092" y="1459859"/>
            <a:ext cx="8221708" cy="834448"/>
          </a:xfrm>
        </p:spPr>
        <p:txBody>
          <a:bodyPr/>
          <a:lstStyle/>
          <a:p>
            <a:r>
              <a:rPr lang="th-TH" sz="2400" b="1" dirty="0">
                <a:solidFill>
                  <a:srgbClr val="000000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ข้อมูลที่ใช้งาน</a:t>
            </a:r>
            <a:endParaRPr lang="en-US" sz="2400" b="1" dirty="0">
              <a:solidFill>
                <a:srgbClr val="000000"/>
              </a:solidFill>
              <a:effectLst/>
              <a:latin typeface="JasmineUPC" panose="02020603050405020304" pitchFamily="18" charset="-34"/>
              <a:ea typeface="Times New Roman" panose="02020603050405020304" pitchFamily="18" charset="0"/>
              <a:cs typeface="JasmineUPC" panose="02020603050405020304" pitchFamily="18" charset="-34"/>
            </a:endParaRPr>
          </a:p>
          <a:p>
            <a:r>
              <a:rPr lang="en-US" sz="2400" b="1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https://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www.kaggle.com</a:t>
            </a:r>
            <a:r>
              <a:rPr lang="en-US" sz="2400" b="1" dirty="0">
                <a:solidFill>
                  <a:srgbClr val="000000"/>
                </a:solidFill>
                <a:effectLst/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/competitions/happy-whale-and-dolphin/data </a:t>
            </a:r>
            <a:endParaRPr lang="en-US" sz="2400" b="1" dirty="0">
              <a:effectLst/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  <a:p>
            <a:endParaRPr lang="th-TH" dirty="0"/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728B86DC-5C86-DA68-B411-669912DD9C78}"/>
              </a:ext>
            </a:extLst>
          </p:cNvPr>
          <p:cNvSpPr txBox="1"/>
          <p:nvPr/>
        </p:nvSpPr>
        <p:spPr>
          <a:xfrm>
            <a:off x="930009" y="2428730"/>
            <a:ext cx="7832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th-TH" sz="1800" dirty="0">
                <a:solidFill>
                  <a:srgbClr val="FF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ชุดข้อมูลนี้ ประกอบด้วย 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" sz="1800" b="1" i="0" u="none" strike="noStrike" dirty="0" err="1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train_images</a:t>
            </a:r>
            <a:r>
              <a:rPr lang="th-TH" sz="1800" b="1" i="0" u="none" strike="noStrike" dirty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1800" i="0" u="none" strike="noStrike" dirty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โฟลเดอร์ที่มีภาพ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สำหรับ</a:t>
            </a:r>
            <a:r>
              <a:rPr lang="th-TH" sz="1800" i="0" u="none" strike="noStrike" dirty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การ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train</a:t>
            </a:r>
            <a:endParaRPr lang="en-US" sz="1800" i="0" u="none" strike="noStrike" dirty="0"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" sz="1800" b="1" i="0" u="none" strike="noStrike" dirty="0" err="1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train.csv</a:t>
            </a:r>
            <a:r>
              <a:rPr lang="en" sz="1800" b="0" i="0" u="none" strike="noStrike" dirty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ข้อมูลที่บอกว่า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image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นี้ เป็น </a:t>
            </a:r>
            <a:r>
              <a:rPr lang="en-US" sz="1800" dirty="0" err="1">
                <a:latin typeface="JasmineUPC" panose="02020603050405020304" pitchFamily="18" charset="-34"/>
                <a:cs typeface="JasmineUPC" panose="02020603050405020304" pitchFamily="18" charset="-34"/>
              </a:rPr>
              <a:t>individual_id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(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ระบุโลมาหรือวาฬ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1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ตัว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)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อะไร และเป็น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species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อะไร </a:t>
            </a:r>
            <a:endParaRPr lang="en" sz="1800" b="0" i="0" u="none" strike="noStrike" dirty="0"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" sz="1800" b="1" i="0" u="none" strike="noStrike" dirty="0" err="1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test_images</a:t>
            </a:r>
            <a:r>
              <a:rPr lang="th-TH" sz="1800" b="0" i="0" u="none" strike="noStrike" dirty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1800" i="0" u="none" strike="noStrike" dirty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โฟลเดอร์ที่มีภาพ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สำหรับ</a:t>
            </a:r>
            <a:r>
              <a:rPr lang="th-TH" sz="1800" i="0" u="none" strike="noStrike" dirty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การ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test</a:t>
            </a:r>
            <a:endParaRPr lang="en-US" sz="1800" i="0" u="none" strike="noStrike" dirty="0">
              <a:effectLst/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" sz="1800" b="1" i="0" u="none" strike="noStrike" dirty="0" err="1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sample_submission.csv</a:t>
            </a:r>
            <a:r>
              <a:rPr lang="en" sz="1800" b="0" i="0" u="none" strike="noStrike" dirty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sz="1800" b="0" i="0" u="none" strike="noStrike" dirty="0">
                <a:effectLst/>
                <a:latin typeface="JasmineUPC" panose="02020603050405020304" pitchFamily="18" charset="-34"/>
                <a:cs typeface="JasmineUPC" panose="02020603050405020304" pitchFamily="18" charset="-34"/>
              </a:rPr>
              <a:t>ไฟล์ตัวอย่าง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การ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 submission </a:t>
            </a:r>
            <a:r>
              <a:rPr lang="th-TH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ใน </a:t>
            </a:r>
            <a:r>
              <a:rPr lang="en-US" sz="1800" dirty="0">
                <a:latin typeface="JasmineUPC" panose="02020603050405020304" pitchFamily="18" charset="-34"/>
                <a:cs typeface="JasmineUPC" panose="02020603050405020304" pitchFamily="18" charset="-34"/>
              </a:rPr>
              <a:t>Kaggle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4521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7"/>
          <p:cNvSpPr/>
          <p:nvPr/>
        </p:nvSpPr>
        <p:spPr>
          <a:xfrm>
            <a:off x="653800" y="745000"/>
            <a:ext cx="2194484" cy="174042"/>
          </a:xfrm>
          <a:custGeom>
            <a:avLst/>
            <a:gdLst/>
            <a:ahLst/>
            <a:cxnLst/>
            <a:rect l="l" t="t" r="r" b="b"/>
            <a:pathLst>
              <a:path w="49835" h="14684" extrusionOk="0">
                <a:moveTo>
                  <a:pt x="7342" y="1"/>
                </a:moveTo>
                <a:cubicBezTo>
                  <a:pt x="3287" y="1"/>
                  <a:pt x="0" y="3288"/>
                  <a:pt x="0" y="7342"/>
                </a:cubicBezTo>
                <a:cubicBezTo>
                  <a:pt x="0" y="11396"/>
                  <a:pt x="3287" y="14684"/>
                  <a:pt x="7342" y="14684"/>
                </a:cubicBezTo>
                <a:lnTo>
                  <a:pt x="42450" y="14684"/>
                </a:lnTo>
                <a:cubicBezTo>
                  <a:pt x="46504" y="14684"/>
                  <a:pt x="49791" y="11396"/>
                  <a:pt x="49835" y="7342"/>
                </a:cubicBezTo>
                <a:cubicBezTo>
                  <a:pt x="49835" y="3288"/>
                  <a:pt x="46548" y="1"/>
                  <a:pt x="42493" y="1"/>
                </a:cubicBezTo>
                <a:close/>
              </a:path>
            </a:pathLst>
          </a:custGeom>
          <a:solidFill>
            <a:srgbClr val="8E9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7"/>
          <p:cNvSpPr txBox="1">
            <a:spLocks noGrp="1"/>
          </p:cNvSpPr>
          <p:nvPr>
            <p:ph type="title" idx="15"/>
          </p:nvPr>
        </p:nvSpPr>
        <p:spPr>
          <a:xfrm>
            <a:off x="720000" y="4979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  <a:endParaRPr dirty="0"/>
          </a:p>
        </p:txBody>
      </p:sp>
      <p:cxnSp>
        <p:nvCxnSpPr>
          <p:cNvPr id="725" name="Google Shape;725;p37"/>
          <p:cNvCxnSpPr/>
          <p:nvPr/>
        </p:nvCxnSpPr>
        <p:spPr>
          <a:xfrm>
            <a:off x="-29475" y="1189450"/>
            <a:ext cx="918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รูปภาพ 2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E483E1C-F3B4-E522-BFF5-C3773AA0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2" y="1341083"/>
            <a:ext cx="4162995" cy="3620939"/>
          </a:xfrm>
          <a:prstGeom prst="rect">
            <a:avLst/>
          </a:prstGeom>
        </p:spPr>
      </p:pic>
      <p:sp>
        <p:nvSpPr>
          <p:cNvPr id="5" name="Google Shape;701;p36">
            <a:extLst>
              <a:ext uri="{FF2B5EF4-FFF2-40B4-BE49-F238E27FC236}">
                <a16:creationId xmlns:a16="http://schemas.microsoft.com/office/drawing/2014/main" id="{347CE039-2F06-1573-27F1-CB7064FB6627}"/>
              </a:ext>
            </a:extLst>
          </p:cNvPr>
          <p:cNvSpPr txBox="1">
            <a:spLocks/>
          </p:cNvSpPr>
          <p:nvPr/>
        </p:nvSpPr>
        <p:spPr>
          <a:xfrm>
            <a:off x="4572000" y="1727204"/>
            <a:ext cx="3090333" cy="8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None/>
              <a:defRPr sz="14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None/>
              <a:defRPr sz="14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None/>
              <a:defRPr sz="14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None/>
              <a:defRPr sz="14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None/>
              <a:defRPr sz="14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None/>
              <a:defRPr sz="14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None/>
              <a:defRPr sz="14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None/>
              <a:defRPr sz="14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None/>
              <a:defRPr sz="1400" b="0" i="0" u="none" strike="noStrike" cap="none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pPr marL="0" indent="0">
              <a:buSzPts val="1100"/>
            </a:pPr>
            <a:r>
              <a:rPr lang="en-US" dirty="0"/>
              <a:t>Input : image</a:t>
            </a:r>
          </a:p>
          <a:p>
            <a:pPr marL="0" indent="0">
              <a:buSzPts val="1100"/>
            </a:pPr>
            <a:r>
              <a:rPr lang="en-US" dirty="0"/>
              <a:t>Feature : </a:t>
            </a:r>
            <a:r>
              <a:rPr lang="th-TH" dirty="0"/>
              <a:t>จุด</a:t>
            </a:r>
            <a:r>
              <a:rPr lang="en-US" dirty="0"/>
              <a:t> pixel </a:t>
            </a:r>
            <a:r>
              <a:rPr lang="th-TH" dirty="0"/>
              <a:t>ในรูป</a:t>
            </a:r>
            <a:endParaRPr lang="en-US" dirty="0"/>
          </a:p>
          <a:p>
            <a:pPr marL="0" indent="0">
              <a:buSzPts val="1100"/>
            </a:pPr>
            <a:r>
              <a:rPr lang="en-US" dirty="0"/>
              <a:t>Output : </a:t>
            </a:r>
            <a:r>
              <a:rPr lang="en-US" dirty="0" err="1"/>
              <a:t>individual_id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6593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F1F6168-0684-2A9A-6DE9-1591C43C4595}"/>
              </a:ext>
            </a:extLst>
          </p:cNvPr>
          <p:cNvSpPr txBox="1"/>
          <p:nvPr/>
        </p:nvSpPr>
        <p:spPr>
          <a:xfrm>
            <a:off x="3526681" y="1209597"/>
            <a:ext cx="2090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1.Cleansing Data</a:t>
            </a:r>
            <a:endParaRPr lang="th-TH" sz="2800" b="1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AB169D4-69B6-429F-9A57-2C4E1985C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6" t="22546" r="14416" b="2150"/>
          <a:stretch/>
        </p:blipFill>
        <p:spPr>
          <a:xfrm>
            <a:off x="170850" y="2394960"/>
            <a:ext cx="5516218" cy="2604052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6AFF734-0B89-1481-21DC-0038B20C4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73" b="14742"/>
          <a:stretch/>
        </p:blipFill>
        <p:spPr>
          <a:xfrm>
            <a:off x="5687068" y="2401751"/>
            <a:ext cx="3325987" cy="8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9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2FB8E8B-B7FC-D2C0-9720-8CB60ACE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6" b="50591"/>
          <a:stretch/>
        </p:blipFill>
        <p:spPr>
          <a:xfrm>
            <a:off x="1097685" y="1241056"/>
            <a:ext cx="6948630" cy="1173641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12E72B9-C126-6D53-2405-D9EB9018C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1" t="22237" r="8371" b="1137"/>
          <a:stretch/>
        </p:blipFill>
        <p:spPr>
          <a:xfrm>
            <a:off x="170850" y="2445758"/>
            <a:ext cx="5516218" cy="2604052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7FD409E-63BB-45D0-8995-8E29656666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23" b="25405"/>
          <a:stretch/>
        </p:blipFill>
        <p:spPr>
          <a:xfrm>
            <a:off x="5687068" y="2445758"/>
            <a:ext cx="3325988" cy="89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2">
            <a:extLst>
              <a:ext uri="{FF2B5EF4-FFF2-40B4-BE49-F238E27FC236}">
                <a16:creationId xmlns:a16="http://schemas.microsoft.com/office/drawing/2014/main" id="{420A3207-5045-2C4F-640D-CBB9E7EB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ขั้นตอนการดำเนินงาน</a:t>
            </a:r>
          </a:p>
        </p:txBody>
      </p:sp>
      <p:pic>
        <p:nvPicPr>
          <p:cNvPr id="4" name="รูปภาพ 3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3B189E3-E4DC-85AA-2591-7A982F694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7" r="28957"/>
          <a:stretch/>
        </p:blipFill>
        <p:spPr>
          <a:xfrm>
            <a:off x="304801" y="1470525"/>
            <a:ext cx="4984800" cy="3302000"/>
          </a:xfrm>
          <a:prstGeom prst="rect">
            <a:avLst/>
          </a:prstGeom>
        </p:spPr>
      </p:pic>
      <p:pic>
        <p:nvPicPr>
          <p:cNvPr id="9" name="รูปภาพ 8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2234229-9553-1B69-3B4E-F283D1604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301" y="1470525"/>
            <a:ext cx="2933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37829"/>
      </p:ext>
    </p:extLst>
  </p:cSld>
  <p:clrMapOvr>
    <a:masterClrMapping/>
  </p:clrMapOvr>
</p:sld>
</file>

<file path=ppt/theme/theme1.xml><?xml version="1.0" encoding="utf-8"?>
<a:theme xmlns:a="http://schemas.openxmlformats.org/drawingml/2006/main" name="Oceanography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0DBD5"/>
      </a:lt2>
      <a:accent1>
        <a:srgbClr val="8E9D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4957</TotalTime>
  <Words>571</Words>
  <Application>Microsoft Macintosh PowerPoint</Application>
  <PresentationFormat>นำเสนอทางหน้าจอ (16:9)</PresentationFormat>
  <Paragraphs>62</Paragraphs>
  <Slides>22</Slides>
  <Notes>22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22</vt:i4>
      </vt:variant>
    </vt:vector>
  </HeadingPairs>
  <TitlesOfParts>
    <vt:vector size="33" baseType="lpstr">
      <vt:lpstr>Arial</vt:lpstr>
      <vt:lpstr>source-serif-pro</vt:lpstr>
      <vt:lpstr>JasmineUPC</vt:lpstr>
      <vt:lpstr>Anaheim</vt:lpstr>
      <vt:lpstr>Open Sans</vt:lpstr>
      <vt:lpstr>Inknut Antiqua Black</vt:lpstr>
      <vt:lpstr>Inter</vt:lpstr>
      <vt:lpstr>Roboto Condensed Light</vt:lpstr>
      <vt:lpstr>Open Sans Medium</vt:lpstr>
      <vt:lpstr>Calibri</vt:lpstr>
      <vt:lpstr>Oceanography Company Profile by Slidesgo</vt:lpstr>
      <vt:lpstr>Happy whale whale and Dolphin Identification</vt:lpstr>
      <vt:lpstr>สมาชิก</vt:lpstr>
      <vt:lpstr>ที่มาและความสำคัญ </vt:lpstr>
      <vt:lpstr>จุดมุ่งมายของงาน ประโยชน์หรือการนำไปใช้งาน</vt:lpstr>
      <vt:lpstr>Data</vt:lpstr>
      <vt:lpstr>Data</vt:lpstr>
      <vt:lpstr>ขั้นตอนการดำเนินงาน</vt:lpstr>
      <vt:lpstr>ขั้นตอนการดำเนินงาน</vt:lpstr>
      <vt:lpstr>ขั้นตอนการดำเนินงาน</vt:lpstr>
      <vt:lpstr>ขั้นตอนการดำเนินงาน</vt:lpstr>
      <vt:lpstr>ขั้นตอนการดำเนินงาน</vt:lpstr>
      <vt:lpstr>ขั้นตอนการดำเนินงาน</vt:lpstr>
      <vt:lpstr>ขั้นตอนการดำเนินงาน</vt:lpstr>
      <vt:lpstr>ขั้นตอนการดำเนินงาน</vt:lpstr>
      <vt:lpstr>ขั้นตอนการดำเนินงาน</vt:lpstr>
      <vt:lpstr>ขั้นตอนการดำเนินงาน</vt:lpstr>
      <vt:lpstr>ขั้นตอนการดำเนินงาน</vt:lpstr>
      <vt:lpstr>ขั้นตอนการดำเนินงาน</vt:lpstr>
      <vt:lpstr>ขั้นตอนการดำเนินงาน</vt:lpstr>
      <vt:lpstr>วิธีการวัดผล</vt:lpstr>
      <vt:lpstr>Kaggle Score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whale whale and Dolphin Identification</dc:title>
  <cp:lastModifiedBy>PREMKAMON KAOSAWANG</cp:lastModifiedBy>
  <cp:revision>7</cp:revision>
  <dcterms:modified xsi:type="dcterms:W3CDTF">2022-11-26T01:49:16Z</dcterms:modified>
</cp:coreProperties>
</file>